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6" r:id="rId3"/>
    <p:sldId id="272" r:id="rId4"/>
    <p:sldId id="270" r:id="rId5"/>
    <p:sldId id="273" r:id="rId6"/>
    <p:sldId id="276" r:id="rId7"/>
    <p:sldId id="274" r:id="rId8"/>
    <p:sldId id="264" r:id="rId9"/>
  </p:sldIdLst>
  <p:sldSz cx="24384000" cy="13716000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Light" panose="020B0306030504020204" pitchFamily="34" charset="0"/>
      <p:regular r:id="rId16"/>
      <p:italic r:id="rId1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F33"/>
    <a:srgbClr val="5E5F5E"/>
    <a:srgbClr val="D5D5D5"/>
    <a:srgbClr val="FFC003"/>
    <a:srgbClr val="A5A5A5"/>
    <a:srgbClr val="C23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40"/>
  </p:normalViewPr>
  <p:slideViewPr>
    <p:cSldViewPr snapToGrid="0">
      <p:cViewPr varScale="1">
        <p:scale>
          <a:sx n="43" d="100"/>
          <a:sy n="43" d="100"/>
        </p:scale>
        <p:origin x="562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F2481C-D89E-9342-85DF-7F77B22C7A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34F997-A4BF-5348-ACFE-B163C010C8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9543B-ADCD-8B40-ACD8-C14A0B76B291}" type="datetimeFigureOut">
              <a:rPr lang="x-none" smtClean="0">
                <a:latin typeface="Open Sans" panose="020B0606030504020204" pitchFamily="34" charset="0"/>
              </a:rPr>
              <a:t>16.11.2022</a:t>
            </a:fld>
            <a:endParaRPr lang="x-none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B9EA7-CAFB-DD4A-B846-5A165D6EA1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5C947-0238-9043-86F7-1CC4A87D69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526E2-5430-A74B-BD66-D515F4EFD0BE}" type="slidenum">
              <a:rPr lang="x-none" smtClean="0">
                <a:latin typeface="Open Sans" panose="020B0606030504020204" pitchFamily="34" charset="0"/>
              </a:rPr>
              <a:t>‹#›</a:t>
            </a:fld>
            <a:endParaRPr lang="x-none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4736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Open Sans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Open San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le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250" y="1438375"/>
            <a:ext cx="6163500" cy="616565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8741692"/>
            <a:ext cx="21971004" cy="12573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0051030"/>
            <a:ext cx="21971001" cy="1428478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375042" y="12415031"/>
            <a:ext cx="19633917" cy="636979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734694">
              <a:defRPr sz="3204">
                <a:solidFill>
                  <a:schemeClr val="tx1"/>
                </a:solidFill>
              </a:defRPr>
            </a:lvl1pPr>
          </a:lstStyle>
          <a:p>
            <a:r>
              <a:rPr dirty="0"/>
              <a:t>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185390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1" y="0"/>
            <a:ext cx="24384971" cy="13730883"/>
          </a:xfrm>
          <a:custGeom>
            <a:avLst/>
            <a:gdLst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4384000 w 24384000"/>
              <a:gd name="connsiteY2" fmla="*/ 13730883 h 13730883"/>
              <a:gd name="connsiteX3" fmla="*/ 0 w 24384000"/>
              <a:gd name="connsiteY3" fmla="*/ 13730883 h 13730883"/>
              <a:gd name="connsiteX4" fmla="*/ 0 w 24384000"/>
              <a:gd name="connsiteY4" fmla="*/ 0 h 13730883"/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0509832 w 24384000"/>
              <a:gd name="connsiteY2" fmla="*/ 13730883 h 13730883"/>
              <a:gd name="connsiteX3" fmla="*/ 0 w 24384000"/>
              <a:gd name="connsiteY3" fmla="*/ 13730883 h 13730883"/>
              <a:gd name="connsiteX4" fmla="*/ 0 w 24384000"/>
              <a:gd name="connsiteY4" fmla="*/ 0 h 13730883"/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2860000 w 24384000"/>
              <a:gd name="connsiteY2" fmla="*/ 5462337 h 13730883"/>
              <a:gd name="connsiteX3" fmla="*/ 20509832 w 24384000"/>
              <a:gd name="connsiteY3" fmla="*/ 13730883 h 13730883"/>
              <a:gd name="connsiteX4" fmla="*/ 0 w 24384000"/>
              <a:gd name="connsiteY4" fmla="*/ 13730883 h 13730883"/>
              <a:gd name="connsiteX5" fmla="*/ 0 w 24384000"/>
              <a:gd name="connsiteY5" fmla="*/ 0 h 13730883"/>
              <a:gd name="connsiteX0" fmla="*/ 0 w 24400042"/>
              <a:gd name="connsiteY0" fmla="*/ 0 h 13730883"/>
              <a:gd name="connsiteX1" fmla="*/ 24384000 w 24400042"/>
              <a:gd name="connsiteY1" fmla="*/ 0 h 13730883"/>
              <a:gd name="connsiteX2" fmla="*/ 24400042 w 24400042"/>
              <a:gd name="connsiteY2" fmla="*/ 5366084 h 13730883"/>
              <a:gd name="connsiteX3" fmla="*/ 20509832 w 24400042"/>
              <a:gd name="connsiteY3" fmla="*/ 13730883 h 13730883"/>
              <a:gd name="connsiteX4" fmla="*/ 0 w 24400042"/>
              <a:gd name="connsiteY4" fmla="*/ 13730883 h 13730883"/>
              <a:gd name="connsiteX5" fmla="*/ 0 w 24400042"/>
              <a:gd name="connsiteY5" fmla="*/ 0 h 13730883"/>
              <a:gd name="connsiteX0" fmla="*/ 0 w 24384971"/>
              <a:gd name="connsiteY0" fmla="*/ 0 h 13730883"/>
              <a:gd name="connsiteX1" fmla="*/ 24384000 w 24384971"/>
              <a:gd name="connsiteY1" fmla="*/ 0 h 13730883"/>
              <a:gd name="connsiteX2" fmla="*/ 24375979 w 24384971"/>
              <a:gd name="connsiteY2" fmla="*/ 5366084 h 13730883"/>
              <a:gd name="connsiteX3" fmla="*/ 20509832 w 24384971"/>
              <a:gd name="connsiteY3" fmla="*/ 13730883 h 13730883"/>
              <a:gd name="connsiteX4" fmla="*/ 0 w 24384971"/>
              <a:gd name="connsiteY4" fmla="*/ 13730883 h 13730883"/>
              <a:gd name="connsiteX5" fmla="*/ 0 w 24384971"/>
              <a:gd name="connsiteY5" fmla="*/ 0 h 1373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4971" h="13730883">
                <a:moveTo>
                  <a:pt x="0" y="0"/>
                </a:moveTo>
                <a:lnTo>
                  <a:pt x="24384000" y="0"/>
                </a:lnTo>
                <a:cubicBezTo>
                  <a:pt x="24389347" y="1788695"/>
                  <a:pt x="24370632" y="3577389"/>
                  <a:pt x="24375979" y="5366084"/>
                </a:cubicBezTo>
                <a:lnTo>
                  <a:pt x="20509832" y="13730883"/>
                </a:lnTo>
                <a:lnTo>
                  <a:pt x="0" y="1373088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9557941" y="5055938"/>
            <a:ext cx="4977069" cy="9511178"/>
            <a:chOff x="19557941" y="5055938"/>
            <a:chExt cx="4977069" cy="9511178"/>
          </a:xfrm>
        </p:grpSpPr>
        <p:grpSp>
          <p:nvGrpSpPr>
            <p:cNvPr id="12" name="Group"/>
            <p:cNvGrpSpPr/>
            <p:nvPr userDrawn="1"/>
          </p:nvGrpSpPr>
          <p:grpSpPr>
            <a:xfrm>
              <a:off x="19557941" y="5055938"/>
              <a:ext cx="4977069" cy="9511178"/>
              <a:chOff x="0" y="0"/>
              <a:chExt cx="4977067" cy="9511176"/>
            </a:xfrm>
          </p:grpSpPr>
          <p:pic>
            <p:nvPicPr>
              <p:cNvPr id="13" name="Image" descr="Image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1349" y="6087429"/>
                <a:ext cx="2153102" cy="2153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image1.png" descr="image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977068" cy="95111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14"/>
            <p:cNvGrpSpPr/>
            <p:nvPr userDrawn="1"/>
          </p:nvGrpSpPr>
          <p:grpSpPr>
            <a:xfrm>
              <a:off x="20470265" y="5301704"/>
              <a:ext cx="3941516" cy="8429179"/>
              <a:chOff x="20470265" y="5301704"/>
              <a:chExt cx="3941516" cy="8429179"/>
            </a:xfrm>
          </p:grpSpPr>
          <p:sp>
            <p:nvSpPr>
              <p:cNvPr id="16" name="Triangle"/>
              <p:cNvSpPr/>
              <p:nvPr userDrawn="1"/>
            </p:nvSpPr>
            <p:spPr>
              <a:xfrm>
                <a:off x="20470265" y="5301704"/>
                <a:ext cx="3941516" cy="842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16" y="21600"/>
                    </a:moveTo>
                    <a:lnTo>
                      <a:pt x="0" y="21600"/>
                    </a:lnTo>
                    <a:lnTo>
                      <a:pt x="21600" y="0"/>
                    </a:lnTo>
                    <a:lnTo>
                      <a:pt x="21516" y="21600"/>
                    </a:lnTo>
                    <a:close/>
                  </a:path>
                </a:pathLst>
              </a:custGeom>
              <a:solidFill>
                <a:srgbClr val="D10F3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  <p:pic>
            <p:nvPicPr>
              <p:cNvPr id="17" name="Image" descr="Image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7207" y="11143368"/>
                <a:ext cx="2153103" cy="2153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65140190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l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1" y="0"/>
            <a:ext cx="24384971" cy="13730883"/>
          </a:xfrm>
          <a:custGeom>
            <a:avLst/>
            <a:gdLst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4384000 w 24384000"/>
              <a:gd name="connsiteY2" fmla="*/ 13730883 h 13730883"/>
              <a:gd name="connsiteX3" fmla="*/ 0 w 24384000"/>
              <a:gd name="connsiteY3" fmla="*/ 13730883 h 13730883"/>
              <a:gd name="connsiteX4" fmla="*/ 0 w 24384000"/>
              <a:gd name="connsiteY4" fmla="*/ 0 h 13730883"/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0509832 w 24384000"/>
              <a:gd name="connsiteY2" fmla="*/ 13730883 h 13730883"/>
              <a:gd name="connsiteX3" fmla="*/ 0 w 24384000"/>
              <a:gd name="connsiteY3" fmla="*/ 13730883 h 13730883"/>
              <a:gd name="connsiteX4" fmla="*/ 0 w 24384000"/>
              <a:gd name="connsiteY4" fmla="*/ 0 h 13730883"/>
              <a:gd name="connsiteX0" fmla="*/ 0 w 24384000"/>
              <a:gd name="connsiteY0" fmla="*/ 0 h 13730883"/>
              <a:gd name="connsiteX1" fmla="*/ 24384000 w 24384000"/>
              <a:gd name="connsiteY1" fmla="*/ 0 h 13730883"/>
              <a:gd name="connsiteX2" fmla="*/ 22860000 w 24384000"/>
              <a:gd name="connsiteY2" fmla="*/ 5462337 h 13730883"/>
              <a:gd name="connsiteX3" fmla="*/ 20509832 w 24384000"/>
              <a:gd name="connsiteY3" fmla="*/ 13730883 h 13730883"/>
              <a:gd name="connsiteX4" fmla="*/ 0 w 24384000"/>
              <a:gd name="connsiteY4" fmla="*/ 13730883 h 13730883"/>
              <a:gd name="connsiteX5" fmla="*/ 0 w 24384000"/>
              <a:gd name="connsiteY5" fmla="*/ 0 h 13730883"/>
              <a:gd name="connsiteX0" fmla="*/ 0 w 24400042"/>
              <a:gd name="connsiteY0" fmla="*/ 0 h 13730883"/>
              <a:gd name="connsiteX1" fmla="*/ 24384000 w 24400042"/>
              <a:gd name="connsiteY1" fmla="*/ 0 h 13730883"/>
              <a:gd name="connsiteX2" fmla="*/ 24400042 w 24400042"/>
              <a:gd name="connsiteY2" fmla="*/ 5366084 h 13730883"/>
              <a:gd name="connsiteX3" fmla="*/ 20509832 w 24400042"/>
              <a:gd name="connsiteY3" fmla="*/ 13730883 h 13730883"/>
              <a:gd name="connsiteX4" fmla="*/ 0 w 24400042"/>
              <a:gd name="connsiteY4" fmla="*/ 13730883 h 13730883"/>
              <a:gd name="connsiteX5" fmla="*/ 0 w 24400042"/>
              <a:gd name="connsiteY5" fmla="*/ 0 h 13730883"/>
              <a:gd name="connsiteX0" fmla="*/ 0 w 24384971"/>
              <a:gd name="connsiteY0" fmla="*/ 0 h 13730883"/>
              <a:gd name="connsiteX1" fmla="*/ 24384000 w 24384971"/>
              <a:gd name="connsiteY1" fmla="*/ 0 h 13730883"/>
              <a:gd name="connsiteX2" fmla="*/ 24375979 w 24384971"/>
              <a:gd name="connsiteY2" fmla="*/ 5366084 h 13730883"/>
              <a:gd name="connsiteX3" fmla="*/ 20509832 w 24384971"/>
              <a:gd name="connsiteY3" fmla="*/ 13730883 h 13730883"/>
              <a:gd name="connsiteX4" fmla="*/ 0 w 24384971"/>
              <a:gd name="connsiteY4" fmla="*/ 13730883 h 13730883"/>
              <a:gd name="connsiteX5" fmla="*/ 0 w 24384971"/>
              <a:gd name="connsiteY5" fmla="*/ 0 h 1373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4971" h="13730883">
                <a:moveTo>
                  <a:pt x="0" y="0"/>
                </a:moveTo>
                <a:lnTo>
                  <a:pt x="24384000" y="0"/>
                </a:lnTo>
                <a:cubicBezTo>
                  <a:pt x="24389347" y="1788695"/>
                  <a:pt x="24370632" y="3577389"/>
                  <a:pt x="24375979" y="5366084"/>
                </a:cubicBezTo>
                <a:lnTo>
                  <a:pt x="20509832" y="13730883"/>
                </a:lnTo>
                <a:lnTo>
                  <a:pt x="0" y="1373088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7BAD15C-3D7F-DD4C-9486-8189B7DE3FBB}"/>
              </a:ext>
            </a:extLst>
          </p:cNvPr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11" name="image1.png" descr="image1.png">
              <a:extLst>
                <a:ext uri="{FF2B5EF4-FFF2-40B4-BE49-F238E27FC236}">
                  <a16:creationId xmlns:a16="http://schemas.microsoft.com/office/drawing/2014/main" id="{E20FB3A2-5B7C-CC4A-8867-C35797E04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7E59CE62-E7B3-4B4A-B448-83BD6341C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8215101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953473" y="15844"/>
            <a:ext cx="8446569" cy="8024013"/>
          </a:xfrm>
          <a:custGeom>
            <a:avLst/>
            <a:gdLst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8404420 w 8404420"/>
              <a:gd name="connsiteY2" fmla="*/ 8024013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8404420 w 8404420"/>
              <a:gd name="connsiteY2" fmla="*/ 8024013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273452 w 8404420"/>
              <a:gd name="connsiteY2" fmla="*/ 7999949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933222 w 8404420"/>
              <a:gd name="connsiteY2" fmla="*/ 3272788 h 8024013"/>
              <a:gd name="connsiteX3" fmla="*/ 7273452 w 8404420"/>
              <a:gd name="connsiteY3" fmla="*/ 7999949 h 8024013"/>
              <a:gd name="connsiteX4" fmla="*/ 0 w 8404420"/>
              <a:gd name="connsiteY4" fmla="*/ 8024013 h 8024013"/>
              <a:gd name="connsiteX5" fmla="*/ 0 w 8404420"/>
              <a:gd name="connsiteY5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933222 w 8404420"/>
              <a:gd name="connsiteY2" fmla="*/ 3272788 h 8024013"/>
              <a:gd name="connsiteX3" fmla="*/ 7612380 w 8404420"/>
              <a:gd name="connsiteY3" fmla="*/ 5374303 h 8024013"/>
              <a:gd name="connsiteX4" fmla="*/ 7273452 w 8404420"/>
              <a:gd name="connsiteY4" fmla="*/ 7999949 h 8024013"/>
              <a:gd name="connsiteX5" fmla="*/ 0 w 8404420"/>
              <a:gd name="connsiteY5" fmla="*/ 8024013 h 8024013"/>
              <a:gd name="connsiteX6" fmla="*/ 0 w 8404420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7933222 w 8446569"/>
              <a:gd name="connsiteY2" fmla="*/ 3272788 h 8024013"/>
              <a:gd name="connsiteX3" fmla="*/ 8446569 w 8446569"/>
              <a:gd name="connsiteY3" fmla="*/ 5358261 h 8024013"/>
              <a:gd name="connsiteX4" fmla="*/ 7273452 w 8446569"/>
              <a:gd name="connsiteY4" fmla="*/ 7999949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73452 w 8446569"/>
              <a:gd name="connsiteY4" fmla="*/ 7999949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25326 w 8446569"/>
              <a:gd name="connsiteY4" fmla="*/ 798390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25326 w 8446569"/>
              <a:gd name="connsiteY4" fmla="*/ 798390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6569" h="8024013">
                <a:moveTo>
                  <a:pt x="0" y="0"/>
                </a:moveTo>
                <a:lnTo>
                  <a:pt x="8404420" y="0"/>
                </a:lnTo>
                <a:lnTo>
                  <a:pt x="8446569" y="3224662"/>
                </a:lnTo>
                <a:lnTo>
                  <a:pt x="8446569" y="5358261"/>
                </a:lnTo>
                <a:lnTo>
                  <a:pt x="7225326" y="7983907"/>
                </a:lnTo>
                <a:lnTo>
                  <a:pt x="0" y="80240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5953473" y="7848100"/>
            <a:ext cx="7065641" cy="5449120"/>
          </a:xfrm>
          <a:custGeom>
            <a:avLst/>
            <a:gdLst>
              <a:gd name="connsiteX0" fmla="*/ 0 w 8477346"/>
              <a:gd name="connsiteY0" fmla="*/ 0 h 5449120"/>
              <a:gd name="connsiteX1" fmla="*/ 8477346 w 8477346"/>
              <a:gd name="connsiteY1" fmla="*/ 0 h 5449120"/>
              <a:gd name="connsiteX2" fmla="*/ 8477346 w 8477346"/>
              <a:gd name="connsiteY2" fmla="*/ 5449120 h 5449120"/>
              <a:gd name="connsiteX3" fmla="*/ 0 w 8477346"/>
              <a:gd name="connsiteY3" fmla="*/ 5449120 h 5449120"/>
              <a:gd name="connsiteX4" fmla="*/ 0 w 8477346"/>
              <a:gd name="connsiteY4" fmla="*/ 0 h 5449120"/>
              <a:gd name="connsiteX0" fmla="*/ 0 w 8477346"/>
              <a:gd name="connsiteY0" fmla="*/ 0 h 5449120"/>
              <a:gd name="connsiteX1" fmla="*/ 7097725 w 8477346"/>
              <a:gd name="connsiteY1" fmla="*/ 0 h 5449120"/>
              <a:gd name="connsiteX2" fmla="*/ 8477346 w 8477346"/>
              <a:gd name="connsiteY2" fmla="*/ 5449120 h 5449120"/>
              <a:gd name="connsiteX3" fmla="*/ 0 w 8477346"/>
              <a:gd name="connsiteY3" fmla="*/ 5449120 h 5449120"/>
              <a:gd name="connsiteX4" fmla="*/ 0 w 8477346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563073 w 6905220"/>
              <a:gd name="connsiteY2" fmla="*/ 5465162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418694 w 6905220"/>
              <a:gd name="connsiteY2" fmla="*/ 5417036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322441 w 6905220"/>
              <a:gd name="connsiteY2" fmla="*/ 5465162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889178"/>
              <a:gd name="connsiteY0" fmla="*/ 16042 h 5465162"/>
              <a:gd name="connsiteX1" fmla="*/ 6889178 w 6889178"/>
              <a:gd name="connsiteY1" fmla="*/ 0 h 5465162"/>
              <a:gd name="connsiteX2" fmla="*/ 4322441 w 6889178"/>
              <a:gd name="connsiteY2" fmla="*/ 5465162 h 5465162"/>
              <a:gd name="connsiteX3" fmla="*/ 0 w 6889178"/>
              <a:gd name="connsiteY3" fmla="*/ 5465162 h 5465162"/>
              <a:gd name="connsiteX4" fmla="*/ 0 w 6889178"/>
              <a:gd name="connsiteY4" fmla="*/ 16042 h 5465162"/>
              <a:gd name="connsiteX0" fmla="*/ 0 w 6873136"/>
              <a:gd name="connsiteY0" fmla="*/ 0 h 5449120"/>
              <a:gd name="connsiteX1" fmla="*/ 6873136 w 6873136"/>
              <a:gd name="connsiteY1" fmla="*/ 0 h 5449120"/>
              <a:gd name="connsiteX2" fmla="*/ 4322441 w 6873136"/>
              <a:gd name="connsiteY2" fmla="*/ 5449120 h 5449120"/>
              <a:gd name="connsiteX3" fmla="*/ 0 w 6873136"/>
              <a:gd name="connsiteY3" fmla="*/ 5449120 h 5449120"/>
              <a:gd name="connsiteX4" fmla="*/ 0 w 6873136"/>
              <a:gd name="connsiteY4" fmla="*/ 0 h 5449120"/>
              <a:gd name="connsiteX0" fmla="*/ 0 w 7065641"/>
              <a:gd name="connsiteY0" fmla="*/ 0 h 5449120"/>
              <a:gd name="connsiteX1" fmla="*/ 7065641 w 7065641"/>
              <a:gd name="connsiteY1" fmla="*/ 0 h 5449120"/>
              <a:gd name="connsiteX2" fmla="*/ 4322441 w 7065641"/>
              <a:gd name="connsiteY2" fmla="*/ 5449120 h 5449120"/>
              <a:gd name="connsiteX3" fmla="*/ 0 w 7065641"/>
              <a:gd name="connsiteY3" fmla="*/ 5449120 h 5449120"/>
              <a:gd name="connsiteX4" fmla="*/ 0 w 7065641"/>
              <a:gd name="connsiteY4" fmla="*/ 0 h 5449120"/>
              <a:gd name="connsiteX0" fmla="*/ 0 w 7065641"/>
              <a:gd name="connsiteY0" fmla="*/ 0 h 5449120"/>
              <a:gd name="connsiteX1" fmla="*/ 7065641 w 7065641"/>
              <a:gd name="connsiteY1" fmla="*/ 0 h 5449120"/>
              <a:gd name="connsiteX2" fmla="*/ 4587136 w 7065641"/>
              <a:gd name="connsiteY2" fmla="*/ 5425056 h 5449120"/>
              <a:gd name="connsiteX3" fmla="*/ 0 w 7065641"/>
              <a:gd name="connsiteY3" fmla="*/ 5449120 h 5449120"/>
              <a:gd name="connsiteX4" fmla="*/ 0 w 7065641"/>
              <a:gd name="connsiteY4" fmla="*/ 0 h 544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5641" h="5449120">
                <a:moveTo>
                  <a:pt x="0" y="0"/>
                </a:moveTo>
                <a:lnTo>
                  <a:pt x="7065641" y="0"/>
                </a:lnTo>
                <a:cubicBezTo>
                  <a:pt x="6252841" y="1768247"/>
                  <a:pt x="5432020" y="3608683"/>
                  <a:pt x="4587136" y="5425056"/>
                </a:cubicBezTo>
                <a:lnTo>
                  <a:pt x="0" y="544912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494590" cy="802401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704956" y="15844"/>
            <a:ext cx="6947981" cy="543350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750041" y="5681235"/>
            <a:ext cx="6947981" cy="803476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9038" y="8262672"/>
            <a:ext cx="8513627" cy="54682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9557941" y="5055938"/>
            <a:ext cx="4977069" cy="9511178"/>
            <a:chOff x="19557941" y="5055938"/>
            <a:chExt cx="4977069" cy="9511178"/>
          </a:xfrm>
        </p:grpSpPr>
        <p:grpSp>
          <p:nvGrpSpPr>
            <p:cNvPr id="20" name="Group"/>
            <p:cNvGrpSpPr/>
            <p:nvPr userDrawn="1"/>
          </p:nvGrpSpPr>
          <p:grpSpPr>
            <a:xfrm>
              <a:off x="19557941" y="5055938"/>
              <a:ext cx="4977069" cy="9511178"/>
              <a:chOff x="0" y="0"/>
              <a:chExt cx="4977067" cy="9511176"/>
            </a:xfrm>
          </p:grpSpPr>
          <p:pic>
            <p:nvPicPr>
              <p:cNvPr id="21" name="Image" descr="Image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71349" y="6087429"/>
                <a:ext cx="2153102" cy="2153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image1.png" descr="image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977068" cy="95111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" name="Group 1"/>
            <p:cNvGrpSpPr/>
            <p:nvPr userDrawn="1"/>
          </p:nvGrpSpPr>
          <p:grpSpPr>
            <a:xfrm>
              <a:off x="20470265" y="5301704"/>
              <a:ext cx="3941516" cy="8429179"/>
              <a:chOff x="20470265" y="5301704"/>
              <a:chExt cx="3941516" cy="8429179"/>
            </a:xfrm>
          </p:grpSpPr>
          <p:sp>
            <p:nvSpPr>
              <p:cNvPr id="5" name="Triangle"/>
              <p:cNvSpPr/>
              <p:nvPr userDrawn="1"/>
            </p:nvSpPr>
            <p:spPr>
              <a:xfrm>
                <a:off x="20470265" y="5301704"/>
                <a:ext cx="3941516" cy="842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16" y="21600"/>
                    </a:moveTo>
                    <a:lnTo>
                      <a:pt x="0" y="21600"/>
                    </a:lnTo>
                    <a:lnTo>
                      <a:pt x="21600" y="0"/>
                    </a:lnTo>
                    <a:lnTo>
                      <a:pt x="21516" y="21600"/>
                    </a:lnTo>
                    <a:close/>
                  </a:path>
                </a:pathLst>
              </a:custGeom>
              <a:solidFill>
                <a:srgbClr val="D10F3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endParaRPr/>
              </a:p>
            </p:txBody>
          </p:sp>
          <p:pic>
            <p:nvPicPr>
              <p:cNvPr id="10" name="Image" descr="Image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97207" y="11143368"/>
                <a:ext cx="2153103" cy="21538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6214766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l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953473" y="15844"/>
            <a:ext cx="8446569" cy="8024013"/>
          </a:xfrm>
          <a:custGeom>
            <a:avLst/>
            <a:gdLst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8404420 w 8404420"/>
              <a:gd name="connsiteY2" fmla="*/ 8024013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8404420 w 8404420"/>
              <a:gd name="connsiteY2" fmla="*/ 8024013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273452 w 8404420"/>
              <a:gd name="connsiteY2" fmla="*/ 7999949 h 8024013"/>
              <a:gd name="connsiteX3" fmla="*/ 0 w 8404420"/>
              <a:gd name="connsiteY3" fmla="*/ 8024013 h 8024013"/>
              <a:gd name="connsiteX4" fmla="*/ 0 w 8404420"/>
              <a:gd name="connsiteY4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933222 w 8404420"/>
              <a:gd name="connsiteY2" fmla="*/ 3272788 h 8024013"/>
              <a:gd name="connsiteX3" fmla="*/ 7273452 w 8404420"/>
              <a:gd name="connsiteY3" fmla="*/ 7999949 h 8024013"/>
              <a:gd name="connsiteX4" fmla="*/ 0 w 8404420"/>
              <a:gd name="connsiteY4" fmla="*/ 8024013 h 8024013"/>
              <a:gd name="connsiteX5" fmla="*/ 0 w 8404420"/>
              <a:gd name="connsiteY5" fmla="*/ 0 h 8024013"/>
              <a:gd name="connsiteX0" fmla="*/ 0 w 8404420"/>
              <a:gd name="connsiteY0" fmla="*/ 0 h 8024013"/>
              <a:gd name="connsiteX1" fmla="*/ 8404420 w 8404420"/>
              <a:gd name="connsiteY1" fmla="*/ 0 h 8024013"/>
              <a:gd name="connsiteX2" fmla="*/ 7933222 w 8404420"/>
              <a:gd name="connsiteY2" fmla="*/ 3272788 h 8024013"/>
              <a:gd name="connsiteX3" fmla="*/ 7612380 w 8404420"/>
              <a:gd name="connsiteY3" fmla="*/ 5374303 h 8024013"/>
              <a:gd name="connsiteX4" fmla="*/ 7273452 w 8404420"/>
              <a:gd name="connsiteY4" fmla="*/ 7999949 h 8024013"/>
              <a:gd name="connsiteX5" fmla="*/ 0 w 8404420"/>
              <a:gd name="connsiteY5" fmla="*/ 8024013 h 8024013"/>
              <a:gd name="connsiteX6" fmla="*/ 0 w 8404420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7933222 w 8446569"/>
              <a:gd name="connsiteY2" fmla="*/ 3272788 h 8024013"/>
              <a:gd name="connsiteX3" fmla="*/ 8446569 w 8446569"/>
              <a:gd name="connsiteY3" fmla="*/ 5358261 h 8024013"/>
              <a:gd name="connsiteX4" fmla="*/ 7273452 w 8446569"/>
              <a:gd name="connsiteY4" fmla="*/ 7999949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73452 w 8446569"/>
              <a:gd name="connsiteY4" fmla="*/ 7999949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25326 w 8446569"/>
              <a:gd name="connsiteY4" fmla="*/ 798390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25326 w 8446569"/>
              <a:gd name="connsiteY4" fmla="*/ 798390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244376 w 8446569"/>
              <a:gd name="connsiteY4" fmla="*/ 798390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46569 w 8446569"/>
              <a:gd name="connsiteY3" fmla="*/ 5358261 h 8024013"/>
              <a:gd name="connsiteX4" fmla="*/ 7187226 w 8446569"/>
              <a:gd name="connsiteY4" fmla="*/ 800295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  <a:gd name="connsiteX0" fmla="*/ 0 w 8446569"/>
              <a:gd name="connsiteY0" fmla="*/ 0 h 8024013"/>
              <a:gd name="connsiteX1" fmla="*/ 8404420 w 8446569"/>
              <a:gd name="connsiteY1" fmla="*/ 0 h 8024013"/>
              <a:gd name="connsiteX2" fmla="*/ 8446569 w 8446569"/>
              <a:gd name="connsiteY2" fmla="*/ 3224662 h 8024013"/>
              <a:gd name="connsiteX3" fmla="*/ 8427519 w 8446569"/>
              <a:gd name="connsiteY3" fmla="*/ 5320161 h 8024013"/>
              <a:gd name="connsiteX4" fmla="*/ 7187226 w 8446569"/>
              <a:gd name="connsiteY4" fmla="*/ 8002957 h 8024013"/>
              <a:gd name="connsiteX5" fmla="*/ 0 w 8446569"/>
              <a:gd name="connsiteY5" fmla="*/ 8024013 h 8024013"/>
              <a:gd name="connsiteX6" fmla="*/ 0 w 8446569"/>
              <a:gd name="connsiteY6" fmla="*/ 0 h 802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6569" h="8024013">
                <a:moveTo>
                  <a:pt x="0" y="0"/>
                </a:moveTo>
                <a:lnTo>
                  <a:pt x="8404420" y="0"/>
                </a:lnTo>
                <a:lnTo>
                  <a:pt x="8446569" y="3224662"/>
                </a:lnTo>
                <a:lnTo>
                  <a:pt x="8427519" y="5320161"/>
                </a:lnTo>
                <a:lnTo>
                  <a:pt x="7187226" y="8002957"/>
                </a:lnTo>
                <a:lnTo>
                  <a:pt x="0" y="80240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5953472" y="8262672"/>
            <a:ext cx="7065641" cy="5449120"/>
          </a:xfrm>
          <a:custGeom>
            <a:avLst/>
            <a:gdLst>
              <a:gd name="connsiteX0" fmla="*/ 0 w 8477346"/>
              <a:gd name="connsiteY0" fmla="*/ 0 h 5449120"/>
              <a:gd name="connsiteX1" fmla="*/ 8477346 w 8477346"/>
              <a:gd name="connsiteY1" fmla="*/ 0 h 5449120"/>
              <a:gd name="connsiteX2" fmla="*/ 8477346 w 8477346"/>
              <a:gd name="connsiteY2" fmla="*/ 5449120 h 5449120"/>
              <a:gd name="connsiteX3" fmla="*/ 0 w 8477346"/>
              <a:gd name="connsiteY3" fmla="*/ 5449120 h 5449120"/>
              <a:gd name="connsiteX4" fmla="*/ 0 w 8477346"/>
              <a:gd name="connsiteY4" fmla="*/ 0 h 5449120"/>
              <a:gd name="connsiteX0" fmla="*/ 0 w 8477346"/>
              <a:gd name="connsiteY0" fmla="*/ 0 h 5449120"/>
              <a:gd name="connsiteX1" fmla="*/ 7097725 w 8477346"/>
              <a:gd name="connsiteY1" fmla="*/ 0 h 5449120"/>
              <a:gd name="connsiteX2" fmla="*/ 8477346 w 8477346"/>
              <a:gd name="connsiteY2" fmla="*/ 5449120 h 5449120"/>
              <a:gd name="connsiteX3" fmla="*/ 0 w 8477346"/>
              <a:gd name="connsiteY3" fmla="*/ 5449120 h 5449120"/>
              <a:gd name="connsiteX4" fmla="*/ 0 w 8477346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7097725"/>
              <a:gd name="connsiteY0" fmla="*/ 0 h 5449120"/>
              <a:gd name="connsiteX1" fmla="*/ 7097725 w 7097725"/>
              <a:gd name="connsiteY1" fmla="*/ 0 h 5449120"/>
              <a:gd name="connsiteX2" fmla="*/ 4563073 w 7097725"/>
              <a:gd name="connsiteY2" fmla="*/ 5449120 h 5449120"/>
              <a:gd name="connsiteX3" fmla="*/ 0 w 7097725"/>
              <a:gd name="connsiteY3" fmla="*/ 5449120 h 5449120"/>
              <a:gd name="connsiteX4" fmla="*/ 0 w 7097725"/>
              <a:gd name="connsiteY4" fmla="*/ 0 h 5449120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563073 w 6905220"/>
              <a:gd name="connsiteY2" fmla="*/ 5465162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418694 w 6905220"/>
              <a:gd name="connsiteY2" fmla="*/ 5417036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905220"/>
              <a:gd name="connsiteY0" fmla="*/ 16042 h 5465162"/>
              <a:gd name="connsiteX1" fmla="*/ 6905220 w 6905220"/>
              <a:gd name="connsiteY1" fmla="*/ 0 h 5465162"/>
              <a:gd name="connsiteX2" fmla="*/ 4322441 w 6905220"/>
              <a:gd name="connsiteY2" fmla="*/ 5465162 h 5465162"/>
              <a:gd name="connsiteX3" fmla="*/ 0 w 6905220"/>
              <a:gd name="connsiteY3" fmla="*/ 5465162 h 5465162"/>
              <a:gd name="connsiteX4" fmla="*/ 0 w 6905220"/>
              <a:gd name="connsiteY4" fmla="*/ 16042 h 5465162"/>
              <a:gd name="connsiteX0" fmla="*/ 0 w 6889178"/>
              <a:gd name="connsiteY0" fmla="*/ 16042 h 5465162"/>
              <a:gd name="connsiteX1" fmla="*/ 6889178 w 6889178"/>
              <a:gd name="connsiteY1" fmla="*/ 0 h 5465162"/>
              <a:gd name="connsiteX2" fmla="*/ 4322441 w 6889178"/>
              <a:gd name="connsiteY2" fmla="*/ 5465162 h 5465162"/>
              <a:gd name="connsiteX3" fmla="*/ 0 w 6889178"/>
              <a:gd name="connsiteY3" fmla="*/ 5465162 h 5465162"/>
              <a:gd name="connsiteX4" fmla="*/ 0 w 6889178"/>
              <a:gd name="connsiteY4" fmla="*/ 16042 h 5465162"/>
              <a:gd name="connsiteX0" fmla="*/ 0 w 6873136"/>
              <a:gd name="connsiteY0" fmla="*/ 0 h 5449120"/>
              <a:gd name="connsiteX1" fmla="*/ 6873136 w 6873136"/>
              <a:gd name="connsiteY1" fmla="*/ 0 h 5449120"/>
              <a:gd name="connsiteX2" fmla="*/ 4322441 w 6873136"/>
              <a:gd name="connsiteY2" fmla="*/ 5449120 h 5449120"/>
              <a:gd name="connsiteX3" fmla="*/ 0 w 6873136"/>
              <a:gd name="connsiteY3" fmla="*/ 5449120 h 5449120"/>
              <a:gd name="connsiteX4" fmla="*/ 0 w 6873136"/>
              <a:gd name="connsiteY4" fmla="*/ 0 h 5449120"/>
              <a:gd name="connsiteX0" fmla="*/ 0 w 7065641"/>
              <a:gd name="connsiteY0" fmla="*/ 0 h 5449120"/>
              <a:gd name="connsiteX1" fmla="*/ 7065641 w 7065641"/>
              <a:gd name="connsiteY1" fmla="*/ 0 h 5449120"/>
              <a:gd name="connsiteX2" fmla="*/ 4322441 w 7065641"/>
              <a:gd name="connsiteY2" fmla="*/ 5449120 h 5449120"/>
              <a:gd name="connsiteX3" fmla="*/ 0 w 7065641"/>
              <a:gd name="connsiteY3" fmla="*/ 5449120 h 5449120"/>
              <a:gd name="connsiteX4" fmla="*/ 0 w 7065641"/>
              <a:gd name="connsiteY4" fmla="*/ 0 h 5449120"/>
              <a:gd name="connsiteX0" fmla="*/ 0 w 7065641"/>
              <a:gd name="connsiteY0" fmla="*/ 0 h 5449120"/>
              <a:gd name="connsiteX1" fmla="*/ 7065641 w 7065641"/>
              <a:gd name="connsiteY1" fmla="*/ 0 h 5449120"/>
              <a:gd name="connsiteX2" fmla="*/ 4587136 w 7065641"/>
              <a:gd name="connsiteY2" fmla="*/ 5425056 h 5449120"/>
              <a:gd name="connsiteX3" fmla="*/ 0 w 7065641"/>
              <a:gd name="connsiteY3" fmla="*/ 5449120 h 5449120"/>
              <a:gd name="connsiteX4" fmla="*/ 0 w 7065641"/>
              <a:gd name="connsiteY4" fmla="*/ 0 h 544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5641" h="5449120">
                <a:moveTo>
                  <a:pt x="0" y="0"/>
                </a:moveTo>
                <a:lnTo>
                  <a:pt x="7065641" y="0"/>
                </a:lnTo>
                <a:cubicBezTo>
                  <a:pt x="6252841" y="1768247"/>
                  <a:pt x="5432020" y="3608683"/>
                  <a:pt x="4587136" y="5425056"/>
                </a:cubicBezTo>
                <a:lnTo>
                  <a:pt x="0" y="544912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494590" cy="802401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704956" y="15844"/>
            <a:ext cx="6947981" cy="543350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750041" y="5681235"/>
            <a:ext cx="6947981" cy="803476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9038" y="8262672"/>
            <a:ext cx="8513627" cy="54682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9525857" y="5055938"/>
            <a:ext cx="4977070" cy="9511179"/>
            <a:chOff x="19525857" y="5055938"/>
            <a:chExt cx="4977070" cy="9511179"/>
          </a:xfrm>
        </p:grpSpPr>
        <p:pic>
          <p:nvPicPr>
            <p:cNvPr id="21" name="image1.png" descr="image1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25857" y="5055938"/>
              <a:ext cx="4977070" cy="9511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789012" y="11170806"/>
              <a:ext cx="2176776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663173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k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11" name="image1.png" descr="image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Body Level One…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7634496" y="1007196"/>
            <a:ext cx="9115008" cy="8568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3600"/>
              </a:lnSpc>
              <a:defRPr sz="4800" b="1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81241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em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 userDrawn="1"/>
        </p:nvSpPr>
        <p:spPr>
          <a:xfrm>
            <a:off x="7950794" y="7026898"/>
            <a:ext cx="7426571" cy="29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Line"/>
          <p:cNvSpPr/>
          <p:nvPr userDrawn="1"/>
        </p:nvSpPr>
        <p:spPr>
          <a:xfrm flipH="1" flipV="1">
            <a:off x="11669375" y="3311059"/>
            <a:ext cx="2" cy="7432419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Line"/>
          <p:cNvSpPr/>
          <p:nvPr userDrawn="1"/>
        </p:nvSpPr>
        <p:spPr>
          <a:xfrm flipV="1">
            <a:off x="9057056" y="4398630"/>
            <a:ext cx="5251400" cy="5255489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Line"/>
          <p:cNvSpPr/>
          <p:nvPr userDrawn="1"/>
        </p:nvSpPr>
        <p:spPr>
          <a:xfrm flipH="1" flipV="1">
            <a:off x="9057076" y="4394307"/>
            <a:ext cx="5251399" cy="5255502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ircle"/>
          <p:cNvSpPr/>
          <p:nvPr userDrawn="1"/>
        </p:nvSpPr>
        <p:spPr>
          <a:xfrm>
            <a:off x="14479286" y="6117106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ircle"/>
          <p:cNvSpPr/>
          <p:nvPr userDrawn="1"/>
        </p:nvSpPr>
        <p:spPr>
          <a:xfrm>
            <a:off x="13581087" y="3487796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ircle"/>
          <p:cNvSpPr/>
          <p:nvPr userDrawn="1"/>
        </p:nvSpPr>
        <p:spPr>
          <a:xfrm>
            <a:off x="10762975" y="2330450"/>
            <a:ext cx="1785180" cy="178658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ircle"/>
          <p:cNvSpPr/>
          <p:nvPr userDrawn="1"/>
        </p:nvSpPr>
        <p:spPr>
          <a:xfrm>
            <a:off x="8146958" y="3487796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ircle"/>
          <p:cNvSpPr/>
          <p:nvPr userDrawn="1"/>
        </p:nvSpPr>
        <p:spPr>
          <a:xfrm>
            <a:off x="6968066" y="6117106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ircle"/>
          <p:cNvSpPr/>
          <p:nvPr userDrawn="1"/>
        </p:nvSpPr>
        <p:spPr>
          <a:xfrm rot="10800000" flipH="1">
            <a:off x="13581082" y="8746421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ircle"/>
          <p:cNvSpPr/>
          <p:nvPr userDrawn="1"/>
        </p:nvSpPr>
        <p:spPr>
          <a:xfrm rot="10800000" flipH="1">
            <a:off x="10762974" y="9903764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ircle"/>
          <p:cNvSpPr/>
          <p:nvPr userDrawn="1"/>
        </p:nvSpPr>
        <p:spPr>
          <a:xfrm rot="10800000" flipH="1">
            <a:off x="8146958" y="8746421"/>
            <a:ext cx="1785179" cy="178658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ircle"/>
          <p:cNvSpPr/>
          <p:nvPr userDrawn="1"/>
        </p:nvSpPr>
        <p:spPr>
          <a:xfrm>
            <a:off x="9759315" y="5159799"/>
            <a:ext cx="3701202" cy="370120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80" y="5685141"/>
            <a:ext cx="2649592" cy="2650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42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349" y="6087429"/>
              <a:ext cx="2153102" cy="2153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Author and Dat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892531" y="2343869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892531" y="1721593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46" name="Author and Date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5852297" y="4052357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5852297" y="3430081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48" name="Author and Date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6558146" y="6755448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6558146" y="6133172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0" name="Author and Date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5723956" y="9434480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723956" y="8812204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098801" y="4004221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r"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3098801" y="3381945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4" name="Author and Dat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927728" y="6779502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r"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927728" y="6157226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6" name="Author and Date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3066719" y="9362276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r"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3066719" y="8740000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8" name="Author and Date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5697624" y="11439728"/>
            <a:ext cx="4733422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r" defTabSz="734694">
              <a:lnSpc>
                <a:spcPts val="18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5697624" y="10817452"/>
            <a:ext cx="4733422" cy="601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ts val="3600"/>
              </a:lnSpc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275120" y="1464393"/>
            <a:ext cx="9115008" cy="8568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4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61" name="Picture Placeholder 48"/>
          <p:cNvSpPr>
            <a:spLocks noGrp="1" noChangeAspect="1"/>
          </p:cNvSpPr>
          <p:nvPr>
            <p:ph type="pic" sz="quarter" idx="31"/>
          </p:nvPr>
        </p:nvSpPr>
        <p:spPr>
          <a:xfrm>
            <a:off x="8391547" y="3733088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2" name="Picture Placeholder 48"/>
          <p:cNvSpPr>
            <a:spLocks noGrp="1" noChangeAspect="1"/>
          </p:cNvSpPr>
          <p:nvPr>
            <p:ph type="pic" sz="quarter" idx="32"/>
          </p:nvPr>
        </p:nvSpPr>
        <p:spPr>
          <a:xfrm>
            <a:off x="11025563" y="2593742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3" name="Picture Placeholder 48"/>
          <p:cNvSpPr>
            <a:spLocks noGrp="1" noChangeAspect="1"/>
          </p:cNvSpPr>
          <p:nvPr>
            <p:ph type="pic" sz="quarter" idx="33"/>
          </p:nvPr>
        </p:nvSpPr>
        <p:spPr>
          <a:xfrm>
            <a:off x="13843671" y="3751088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Picture Placeholder 48"/>
          <p:cNvSpPr>
            <a:spLocks noGrp="1" noChangeAspect="1"/>
          </p:cNvSpPr>
          <p:nvPr>
            <p:ph type="pic" sz="quarter" idx="34"/>
          </p:nvPr>
        </p:nvSpPr>
        <p:spPr>
          <a:xfrm>
            <a:off x="7230655" y="6380398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5" name="Picture Placeholder 48"/>
          <p:cNvSpPr>
            <a:spLocks noGrp="1" noChangeAspect="1"/>
          </p:cNvSpPr>
          <p:nvPr>
            <p:ph type="pic" sz="quarter" idx="35"/>
          </p:nvPr>
        </p:nvSpPr>
        <p:spPr>
          <a:xfrm>
            <a:off x="8409547" y="9024119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6" name="Picture Placeholder 48"/>
          <p:cNvSpPr>
            <a:spLocks noGrp="1" noChangeAspect="1"/>
          </p:cNvSpPr>
          <p:nvPr>
            <p:ph type="pic" sz="quarter" idx="36"/>
          </p:nvPr>
        </p:nvSpPr>
        <p:spPr>
          <a:xfrm>
            <a:off x="11007212" y="10180705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Picture Placeholder 48"/>
          <p:cNvSpPr>
            <a:spLocks noGrp="1" noChangeAspect="1"/>
          </p:cNvSpPr>
          <p:nvPr>
            <p:ph type="pic" sz="quarter" idx="37"/>
          </p:nvPr>
        </p:nvSpPr>
        <p:spPr>
          <a:xfrm>
            <a:off x="13843671" y="9024119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8" name="Picture Placeholder 48"/>
          <p:cNvSpPr>
            <a:spLocks noGrp="1" noChangeAspect="1"/>
          </p:cNvSpPr>
          <p:nvPr>
            <p:ph type="pic" sz="quarter" idx="38"/>
          </p:nvPr>
        </p:nvSpPr>
        <p:spPr>
          <a:xfrm>
            <a:off x="14747365" y="6380398"/>
            <a:ext cx="1260000" cy="1260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3461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em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/>
          <p:cNvSpPr/>
          <p:nvPr userDrawn="1"/>
        </p:nvSpPr>
        <p:spPr>
          <a:xfrm>
            <a:off x="1932508" y="2773399"/>
            <a:ext cx="4331529" cy="4330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08" y="21600"/>
                </a:moveTo>
                <a:lnTo>
                  <a:pt x="0" y="21600"/>
                </a:lnTo>
                <a:cubicBezTo>
                  <a:pt x="0" y="9690"/>
                  <a:pt x="9689" y="0"/>
                  <a:pt x="21600" y="0"/>
                </a:cubicBezTo>
                <a:lnTo>
                  <a:pt x="21600" y="2308"/>
                </a:lnTo>
                <a:cubicBezTo>
                  <a:pt x="10962" y="2308"/>
                  <a:pt x="2308" y="10963"/>
                  <a:pt x="2308" y="21600"/>
                </a:cubicBezTo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hape"/>
          <p:cNvSpPr/>
          <p:nvPr userDrawn="1"/>
        </p:nvSpPr>
        <p:spPr>
          <a:xfrm>
            <a:off x="2759967" y="3600648"/>
            <a:ext cx="3511559" cy="7021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690" y="21600"/>
                  <a:pt x="0" y="16755"/>
                  <a:pt x="0" y="10800"/>
                </a:cubicBezTo>
                <a:cubicBezTo>
                  <a:pt x="0" y="4845"/>
                  <a:pt x="9690" y="0"/>
                  <a:pt x="21600" y="0"/>
                </a:cubicBezTo>
                <a:lnTo>
                  <a:pt x="21600" y="1423"/>
                </a:lnTo>
                <a:cubicBezTo>
                  <a:pt x="11260" y="1423"/>
                  <a:pt x="2847" y="5630"/>
                  <a:pt x="2847" y="10800"/>
                </a:cubicBezTo>
                <a:cubicBezTo>
                  <a:pt x="2847" y="15970"/>
                  <a:pt x="11260" y="20177"/>
                  <a:pt x="21600" y="20177"/>
                </a:cubicBezTo>
                <a:cubicBezTo>
                  <a:pt x="21600" y="20177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hape"/>
          <p:cNvSpPr/>
          <p:nvPr userDrawn="1"/>
        </p:nvSpPr>
        <p:spPr>
          <a:xfrm>
            <a:off x="3559844" y="4427896"/>
            <a:ext cx="5383066" cy="5381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45" y="21600"/>
                  <a:pt x="0" y="16755"/>
                  <a:pt x="0" y="10800"/>
                </a:cubicBezTo>
                <a:cubicBezTo>
                  <a:pt x="0" y="4845"/>
                  <a:pt x="4845" y="0"/>
                  <a:pt x="10800" y="0"/>
                </a:cubicBezTo>
                <a:lnTo>
                  <a:pt x="10800" y="1857"/>
                </a:lnTo>
                <a:cubicBezTo>
                  <a:pt x="5869" y="1857"/>
                  <a:pt x="1858" y="5869"/>
                  <a:pt x="1858" y="10800"/>
                </a:cubicBezTo>
                <a:cubicBezTo>
                  <a:pt x="1858" y="15731"/>
                  <a:pt x="5869" y="19743"/>
                  <a:pt x="10800" y="19743"/>
                </a:cubicBezTo>
                <a:cubicBezTo>
                  <a:pt x="15731" y="19743"/>
                  <a:pt x="19743" y="15731"/>
                  <a:pt x="19743" y="10800"/>
                </a:cubicBezTo>
                <a:lnTo>
                  <a:pt x="21600" y="10800"/>
                </a:lnTo>
                <a:cubicBezTo>
                  <a:pt x="21600" y="16755"/>
                  <a:pt x="16755" y="21600"/>
                  <a:pt x="10800" y="21600"/>
                </a:cubicBezTo>
              </a:path>
            </a:pathLst>
          </a:custGeom>
          <a:solidFill>
            <a:srgbClr val="D5D5D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hape"/>
          <p:cNvSpPr/>
          <p:nvPr userDrawn="1"/>
        </p:nvSpPr>
        <p:spPr>
          <a:xfrm>
            <a:off x="4387305" y="5227567"/>
            <a:ext cx="3742960" cy="374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671"/>
                </a:moveTo>
                <a:cubicBezTo>
                  <a:pt x="6318" y="2671"/>
                  <a:pt x="2671" y="6318"/>
                  <a:pt x="2671" y="10800"/>
                </a:cubicBezTo>
                <a:cubicBezTo>
                  <a:pt x="2671" y="15282"/>
                  <a:pt x="6318" y="18929"/>
                  <a:pt x="10800" y="18929"/>
                </a:cubicBezTo>
                <a:cubicBezTo>
                  <a:pt x="15282" y="18929"/>
                  <a:pt x="18929" y="15282"/>
                  <a:pt x="18929" y="10800"/>
                </a:cubicBezTo>
                <a:cubicBezTo>
                  <a:pt x="18929" y="6318"/>
                  <a:pt x="15282" y="2671"/>
                  <a:pt x="10800" y="2671"/>
                </a:cubicBezTo>
                <a:moveTo>
                  <a:pt x="10800" y="21600"/>
                </a:moveTo>
                <a:cubicBezTo>
                  <a:pt x="4845" y="21600"/>
                  <a:pt x="0" y="16755"/>
                  <a:pt x="0" y="10800"/>
                </a:cubicBezTo>
                <a:cubicBezTo>
                  <a:pt x="0" y="4845"/>
                  <a:pt x="4845" y="0"/>
                  <a:pt x="10800" y="0"/>
                </a:cubicBezTo>
                <a:cubicBezTo>
                  <a:pt x="16756" y="0"/>
                  <a:pt x="21600" y="4845"/>
                  <a:pt x="21600" y="10800"/>
                </a:cubicBezTo>
                <a:cubicBezTo>
                  <a:pt x="21600" y="16755"/>
                  <a:pt x="16756" y="21600"/>
                  <a:pt x="10800" y="216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Line"/>
          <p:cNvSpPr/>
          <p:nvPr userDrawn="1"/>
        </p:nvSpPr>
        <p:spPr>
          <a:xfrm flipV="1">
            <a:off x="6413500" y="2995686"/>
            <a:ext cx="6659767" cy="251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Line"/>
          <p:cNvSpPr/>
          <p:nvPr userDrawn="1"/>
        </p:nvSpPr>
        <p:spPr>
          <a:xfrm>
            <a:off x="6431783" y="3803426"/>
            <a:ext cx="6697691" cy="148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8624" y="0"/>
                </a:lnTo>
                <a:lnTo>
                  <a:pt x="8624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6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Line"/>
          <p:cNvSpPr/>
          <p:nvPr userDrawn="1"/>
        </p:nvSpPr>
        <p:spPr>
          <a:xfrm>
            <a:off x="8267700" y="6815273"/>
            <a:ext cx="4978400" cy="148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318" y="0"/>
                </a:lnTo>
                <a:lnTo>
                  <a:pt x="15318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6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Line"/>
          <p:cNvSpPr/>
          <p:nvPr userDrawn="1"/>
        </p:nvSpPr>
        <p:spPr>
          <a:xfrm>
            <a:off x="7344474" y="9749686"/>
            <a:ext cx="5891565" cy="980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custDash>
              <a:ds d="200000" sp="200000"/>
            </a:custDash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6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435" y="6083630"/>
            <a:ext cx="2019884" cy="2020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22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349" y="6087429"/>
              <a:ext cx="2153102" cy="2153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" name="Author and Dat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3429306" y="3329928"/>
            <a:ext cx="6877994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3429306" y="2707652"/>
            <a:ext cx="6877994" cy="572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27" name="Author and Date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3448356" y="5463528"/>
            <a:ext cx="6877994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3448356" y="4841252"/>
            <a:ext cx="6877994" cy="572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29" name="Author and Date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3429306" y="7959078"/>
            <a:ext cx="6877994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3429306" y="7336802"/>
            <a:ext cx="6877994" cy="572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31" name="Author and Date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3448356" y="10245078"/>
            <a:ext cx="6877994" cy="974811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3448356" y="9622802"/>
            <a:ext cx="6877994" cy="572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421878" y="1031255"/>
            <a:ext cx="9115008" cy="8568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3600"/>
              </a:lnSpc>
              <a:defRPr sz="4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08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"/>
          <p:cNvSpPr/>
          <p:nvPr userDrawn="1"/>
        </p:nvSpPr>
        <p:spPr>
          <a:xfrm>
            <a:off x="2544943" y="7002956"/>
            <a:ext cx="18400984" cy="1"/>
          </a:xfrm>
          <a:prstGeom prst="line">
            <a:avLst/>
          </a:prstGeom>
          <a:ln w="50800">
            <a:solidFill>
              <a:srgbClr val="AAAAA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3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ircle"/>
          <p:cNvSpPr/>
          <p:nvPr userDrawn="1"/>
        </p:nvSpPr>
        <p:spPr>
          <a:xfrm>
            <a:off x="4125927" y="6823837"/>
            <a:ext cx="358242" cy="358242"/>
          </a:xfrm>
          <a:prstGeom prst="ellipse">
            <a:avLst/>
          </a:prstGeom>
          <a:solidFill>
            <a:srgbClr val="FFFFFF"/>
          </a:solidFill>
          <a:ln w="508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ircle"/>
          <p:cNvSpPr/>
          <p:nvPr userDrawn="1"/>
        </p:nvSpPr>
        <p:spPr>
          <a:xfrm>
            <a:off x="4198232" y="6896142"/>
            <a:ext cx="213631" cy="213631"/>
          </a:xfrm>
          <a:prstGeom prst="ellipse">
            <a:avLst/>
          </a:prstGeom>
          <a:solidFill>
            <a:srgbClr val="929292"/>
          </a:solidFill>
          <a:ln w="508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ircle"/>
          <p:cNvSpPr/>
          <p:nvPr userDrawn="1"/>
        </p:nvSpPr>
        <p:spPr>
          <a:xfrm>
            <a:off x="8997997" y="6823837"/>
            <a:ext cx="358242" cy="358242"/>
          </a:xfrm>
          <a:prstGeom prst="ellipse">
            <a:avLst/>
          </a:prstGeom>
          <a:solidFill>
            <a:srgbClr val="FFFFFF"/>
          </a:solidFill>
          <a:ln w="508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ircle"/>
          <p:cNvSpPr/>
          <p:nvPr userDrawn="1"/>
        </p:nvSpPr>
        <p:spPr>
          <a:xfrm>
            <a:off x="9070302" y="6896142"/>
            <a:ext cx="213631" cy="213631"/>
          </a:xfrm>
          <a:prstGeom prst="ellipse">
            <a:avLst/>
          </a:prstGeom>
          <a:solidFill>
            <a:srgbClr val="929292"/>
          </a:solidFill>
          <a:ln w="508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ircle"/>
          <p:cNvSpPr/>
          <p:nvPr userDrawn="1"/>
        </p:nvSpPr>
        <p:spPr>
          <a:xfrm>
            <a:off x="13750655" y="6823837"/>
            <a:ext cx="358242" cy="358242"/>
          </a:xfrm>
          <a:prstGeom prst="ellipse">
            <a:avLst/>
          </a:prstGeom>
          <a:solidFill>
            <a:srgbClr val="FFFFFF"/>
          </a:solidFill>
          <a:ln w="508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ircle"/>
          <p:cNvSpPr/>
          <p:nvPr userDrawn="1"/>
        </p:nvSpPr>
        <p:spPr>
          <a:xfrm>
            <a:off x="13822960" y="6896142"/>
            <a:ext cx="213631" cy="213631"/>
          </a:xfrm>
          <a:prstGeom prst="ellipse">
            <a:avLst/>
          </a:prstGeom>
          <a:solidFill>
            <a:srgbClr val="929292"/>
          </a:solidFill>
          <a:ln w="508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ircle"/>
          <p:cNvSpPr/>
          <p:nvPr userDrawn="1"/>
        </p:nvSpPr>
        <p:spPr>
          <a:xfrm>
            <a:off x="18634667" y="6823837"/>
            <a:ext cx="358241" cy="358242"/>
          </a:xfrm>
          <a:prstGeom prst="ellipse">
            <a:avLst/>
          </a:prstGeom>
          <a:solidFill>
            <a:srgbClr val="FFFFFF"/>
          </a:solidFill>
          <a:ln w="508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ircle"/>
          <p:cNvSpPr/>
          <p:nvPr userDrawn="1"/>
        </p:nvSpPr>
        <p:spPr>
          <a:xfrm>
            <a:off x="18706972" y="6896142"/>
            <a:ext cx="213631" cy="213631"/>
          </a:xfrm>
          <a:prstGeom prst="ellipse">
            <a:avLst/>
          </a:prstGeom>
          <a:solidFill>
            <a:srgbClr val="929292"/>
          </a:solidFill>
          <a:ln w="508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7230678" y="7326861"/>
            <a:ext cx="3916764" cy="12717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2400"/>
              </a:lnSpc>
              <a:defRPr sz="2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14" name="Author and Date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360986" y="9187418"/>
            <a:ext cx="3916764" cy="255381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algn="ctr" defTabSz="734694">
              <a:lnSpc>
                <a:spcPct val="1000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225" indent="0" algn="ctr">
              <a:tabLst/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87475" indent="0" algn="ctr">
              <a:tabLst/>
              <a:defRPr sz="2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</a:p>
          <a:p>
            <a:endParaRPr dirty="0"/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372928" y="7326861"/>
            <a:ext cx="3916764" cy="12717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2400"/>
              </a:lnSpc>
              <a:defRPr sz="2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993178" y="7345911"/>
            <a:ext cx="3916764" cy="12717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2400"/>
              </a:lnSpc>
              <a:defRPr sz="2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6889028" y="7326861"/>
            <a:ext cx="3916764" cy="12717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2400"/>
              </a:lnSpc>
              <a:defRPr sz="2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484168" y="992926"/>
            <a:ext cx="14222804" cy="12717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2400"/>
              </a:lnSpc>
              <a:defRPr sz="48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21" name="Picture Placeholder 48"/>
          <p:cNvSpPr>
            <a:spLocks noGrp="1" noChangeAspect="1"/>
          </p:cNvSpPr>
          <p:nvPr>
            <p:ph type="pic" sz="quarter" idx="26"/>
          </p:nvPr>
        </p:nvSpPr>
        <p:spPr>
          <a:xfrm>
            <a:off x="2536388" y="2918787"/>
            <a:ext cx="3492000" cy="3492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48"/>
          <p:cNvSpPr>
            <a:spLocks noGrp="1" noChangeAspect="1"/>
          </p:cNvSpPr>
          <p:nvPr>
            <p:ph type="pic" sz="quarter" idx="27"/>
          </p:nvPr>
        </p:nvSpPr>
        <p:spPr>
          <a:xfrm>
            <a:off x="7382708" y="2918787"/>
            <a:ext cx="3492000" cy="3492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48"/>
          <p:cNvSpPr>
            <a:spLocks noGrp="1" noChangeAspect="1"/>
          </p:cNvSpPr>
          <p:nvPr>
            <p:ph type="pic" sz="quarter" idx="28"/>
          </p:nvPr>
        </p:nvSpPr>
        <p:spPr>
          <a:xfrm>
            <a:off x="12168068" y="2918787"/>
            <a:ext cx="3492000" cy="3492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48"/>
          <p:cNvSpPr>
            <a:spLocks noGrp="1" noChangeAspect="1"/>
          </p:cNvSpPr>
          <p:nvPr>
            <p:ph type="pic" sz="quarter" idx="29"/>
          </p:nvPr>
        </p:nvSpPr>
        <p:spPr>
          <a:xfrm>
            <a:off x="17014388" y="2918787"/>
            <a:ext cx="3492000" cy="3492000"/>
          </a:xfrm>
          <a:prstGeom prst="flowChartConnector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5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26" name="image1.png" descr="image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" name="Author and Date">
            <a:extLst>
              <a:ext uri="{FF2B5EF4-FFF2-40B4-BE49-F238E27FC236}">
                <a16:creationId xmlns:a16="http://schemas.microsoft.com/office/drawing/2014/main" id="{2E3CF022-6CBA-E447-B6DB-8C977C0B4737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7171111" y="9196942"/>
            <a:ext cx="3916764" cy="255381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algn="ctr" defTabSz="734694">
              <a:lnSpc>
                <a:spcPct val="1000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225" indent="0" algn="ctr">
              <a:tabLst/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87475" indent="0" algn="ctr">
              <a:tabLst/>
              <a:defRPr sz="2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</a:p>
          <a:p>
            <a:endParaRPr dirty="0"/>
          </a:p>
        </p:txBody>
      </p:sp>
      <p:sp>
        <p:nvSpPr>
          <p:cNvPr id="29" name="Author and Date">
            <a:extLst>
              <a:ext uri="{FF2B5EF4-FFF2-40B4-BE49-F238E27FC236}">
                <a16:creationId xmlns:a16="http://schemas.microsoft.com/office/drawing/2014/main" id="{2552B039-5045-0C43-9908-A77654E0BA00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1993178" y="9196941"/>
            <a:ext cx="3916764" cy="255381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algn="ctr" defTabSz="734694">
              <a:lnSpc>
                <a:spcPct val="1000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225" indent="0" algn="ctr">
              <a:tabLst/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87475" indent="0" algn="ctr">
              <a:tabLst/>
              <a:defRPr sz="2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</a:p>
          <a:p>
            <a:endParaRPr dirty="0"/>
          </a:p>
        </p:txBody>
      </p:sp>
      <p:sp>
        <p:nvSpPr>
          <p:cNvPr id="30" name="Author and Date">
            <a:extLst>
              <a:ext uri="{FF2B5EF4-FFF2-40B4-BE49-F238E27FC236}">
                <a16:creationId xmlns:a16="http://schemas.microsoft.com/office/drawing/2014/main" id="{8D7B9C30-FB93-7B41-AECA-BC480D334392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6889028" y="9187417"/>
            <a:ext cx="3916764" cy="255381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algn="ctr" defTabSz="734694">
              <a:lnSpc>
                <a:spcPct val="100000"/>
              </a:lnSpc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225" indent="0" algn="ctr">
              <a:tabLst/>
              <a:defRPr sz="2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87475" indent="0" algn="ctr">
              <a:tabLst/>
              <a:defRPr sz="2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437506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202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207" y="11143368"/>
            <a:ext cx="2153103" cy="215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30338" y="646545"/>
            <a:ext cx="20678557" cy="124813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t>Presentation Subtitle</a:t>
            </a:r>
            <a:endParaRPr dirty="0"/>
          </a:p>
        </p:txBody>
      </p:sp>
      <p:sp>
        <p:nvSpPr>
          <p:cNvPr id="20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66698" y="2194006"/>
            <a:ext cx="19015641" cy="1054897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571500" indent="-571500" defTabSz="734694">
              <a:buFont typeface="Arial" pitchFamily="34" charset="0"/>
              <a:buChar char="•"/>
              <a:defRPr sz="4000">
                <a:solidFill>
                  <a:schemeClr val="tx1"/>
                </a:solidFill>
              </a:defRPr>
            </a:lvl1pPr>
            <a:lvl2pPr marL="900113" indent="-571500">
              <a:buFont typeface="Arial" pitchFamily="34" charset="0"/>
              <a:buChar char="•"/>
              <a:tabLst/>
              <a:defRPr sz="4000"/>
            </a:lvl2pPr>
            <a:lvl3pPr marL="1252538" indent="-571500">
              <a:buFont typeface="Arial" pitchFamily="34" charset="0"/>
              <a:buChar char="•"/>
              <a:tabLst/>
              <a:defRPr sz="4000" b="0"/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  <a:endParaRPr dirty="0"/>
          </a:p>
        </p:txBody>
      </p:sp>
      <p:grpSp>
        <p:nvGrpSpPr>
          <p:cNvPr id="7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8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6359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ästeala infotelefon 24 h -1524"/>
          <p:cNvSpPr/>
          <p:nvPr userDrawn="1"/>
        </p:nvSpPr>
        <p:spPr>
          <a:xfrm>
            <a:off x="8724900" y="12272679"/>
            <a:ext cx="6934200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Riigiinfo telefon </a:t>
            </a:r>
            <a:r>
              <a: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</a:t>
            </a:r>
            <a:r>
              <a:rPr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 </a:t>
            </a:r>
            <a:r>
              <a: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124</a:t>
            </a:r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7</a:t>
            </a:r>
            <a:endParaRPr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940" y="6829093"/>
            <a:ext cx="3714120" cy="37154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173839" y="4430949"/>
            <a:ext cx="21971004" cy="12573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68685" y="2964432"/>
            <a:ext cx="21971001" cy="1428478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47451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.png" descr="image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5857" y="5055938"/>
            <a:ext cx="4977070" cy="95111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Image" descr="Imag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207" y="11143368"/>
            <a:ext cx="2153103" cy="215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801586" y="1533693"/>
            <a:ext cx="20673403" cy="1269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6432" y="2803591"/>
            <a:ext cx="20678557" cy="1248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0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781097" y="4925483"/>
            <a:ext cx="16314395" cy="621788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734694">
              <a:buFont typeface="Arial" panose="020B0604020202020204" pitchFamily="34" charset="0"/>
              <a:buNone/>
              <a:defRPr sz="2500">
                <a:solidFill>
                  <a:schemeClr val="tx1"/>
                </a:solidFill>
              </a:defRPr>
            </a:lvl1pPr>
            <a:lvl2pPr marL="539750" marR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t-EE" sz="2500" b="0" i="0" u="none" strike="noStrike" cap="none" spc="0" baseline="0" dirty="0" smtClean="0">
                <a:solidFill>
                  <a:schemeClr val="tx1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1081088" indent="0">
              <a:buFont typeface="Arial" panose="020B0604020202020204" pitchFamily="34" charset="0"/>
              <a:buNone/>
              <a:tabLst/>
              <a:defRPr sz="2500" b="0">
                <a:solidFill>
                  <a:schemeClr val="tx1"/>
                </a:solidFill>
              </a:defRPr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34330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207" y="11143368"/>
            <a:ext cx="2153103" cy="215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801586" y="1533693"/>
            <a:ext cx="20673403" cy="1269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6432" y="2803591"/>
            <a:ext cx="20678557" cy="1248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0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781097" y="4925483"/>
            <a:ext cx="16314395" cy="621788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defRPr sz="2500">
                <a:solidFill>
                  <a:schemeClr val="tx1"/>
                </a:solidFill>
              </a:defRPr>
            </a:lvl1pPr>
            <a:lvl2pPr marL="328613" indent="0">
              <a:tabLst/>
              <a:defRPr sz="2500"/>
            </a:lvl2pPr>
            <a:lvl3pPr marL="681038" indent="0">
              <a:tabLst/>
              <a:defRPr sz="2500" b="0"/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  <a:endParaRPr dirty="0"/>
          </a:p>
        </p:txBody>
      </p:sp>
      <p:grpSp>
        <p:nvGrpSpPr>
          <p:cNvPr id="7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8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7428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ildiga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207" y="11143368"/>
            <a:ext cx="2153103" cy="215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0325095" y="2937948"/>
            <a:ext cx="12536934" cy="12698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19941" y="4207846"/>
            <a:ext cx="12540060" cy="1248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0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0304607" y="6329738"/>
            <a:ext cx="10482688" cy="4773687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defRPr sz="2500">
                <a:solidFill>
                  <a:schemeClr val="tx1"/>
                </a:solidFill>
              </a:defRPr>
            </a:lvl1pPr>
            <a:lvl2pPr marL="328613" indent="0">
              <a:tabLst/>
              <a:defRPr sz="2500"/>
            </a:lvl2pPr>
            <a:lvl3pPr marL="681038" indent="0">
              <a:tabLst/>
              <a:defRPr sz="2500" b="0"/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  <a:endParaRPr dirty="0"/>
          </a:p>
        </p:txBody>
      </p:sp>
      <p:grpSp>
        <p:nvGrpSpPr>
          <p:cNvPr id="7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8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31313" cy="1371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55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ildig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 descr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207" y="11143368"/>
            <a:ext cx="2153103" cy="21538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166947" y="2168516"/>
            <a:ext cx="7968067" cy="12481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  <a:lvl2pPr>
              <a:defRPr sz="5400">
                <a:solidFill>
                  <a:schemeClr val="tx1"/>
                </a:solidFill>
              </a:defRPr>
            </a:lvl2pPr>
            <a:lvl3pPr>
              <a:defRPr sz="5400">
                <a:solidFill>
                  <a:schemeClr val="tx1"/>
                </a:solidFill>
              </a:defRPr>
            </a:lvl3pPr>
            <a:lvl4pPr>
              <a:defRPr sz="5400">
                <a:solidFill>
                  <a:schemeClr val="tx1"/>
                </a:solidFill>
              </a:defRPr>
            </a:lvl4pPr>
            <a:lvl5pPr>
              <a:defRPr sz="5400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0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5166947" y="6675850"/>
            <a:ext cx="6219915" cy="287957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defRPr sz="2500">
                <a:solidFill>
                  <a:schemeClr val="tx1"/>
                </a:solidFill>
              </a:defRPr>
            </a:lvl1pPr>
            <a:lvl2pPr marL="328613" indent="0">
              <a:tabLst/>
              <a:defRPr sz="2500"/>
            </a:lvl2pPr>
            <a:lvl3pPr marL="635000" indent="0">
              <a:tabLst/>
              <a:defRPr sz="2500" b="0"/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  <a:endParaRPr dirty="0"/>
          </a:p>
        </p:txBody>
      </p:sp>
      <p:grpSp>
        <p:nvGrpSpPr>
          <p:cNvPr id="7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8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Rectangle"/>
          <p:cNvSpPr/>
          <p:nvPr userDrawn="1"/>
        </p:nvSpPr>
        <p:spPr>
          <a:xfrm>
            <a:off x="-25400" y="8263142"/>
            <a:ext cx="6939595" cy="544015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"/>
          <p:cNvSpPr/>
          <p:nvPr userDrawn="1"/>
        </p:nvSpPr>
        <p:spPr>
          <a:xfrm>
            <a:off x="7106604" y="-25400"/>
            <a:ext cx="6939596" cy="544015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025098" y="1093785"/>
            <a:ext cx="5135732" cy="8874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4000">
                <a:solidFill>
                  <a:schemeClr val="tx1"/>
                </a:solidFill>
              </a:defRPr>
            </a:lvl2pPr>
            <a:lvl3pPr>
              <a:defRPr sz="4000">
                <a:solidFill>
                  <a:schemeClr val="tx1"/>
                </a:solidFill>
              </a:defRPr>
            </a:lvl3pPr>
            <a:lvl4pPr>
              <a:defRPr sz="4000">
                <a:solidFill>
                  <a:schemeClr val="tx1"/>
                </a:solidFill>
              </a:defRPr>
            </a:lvl4pPr>
            <a:lvl5pPr>
              <a:defRPr sz="4000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6" name="Author and Dat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8004152" y="2365682"/>
            <a:ext cx="5156677" cy="179323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21" name="Shape"/>
          <p:cNvSpPr/>
          <p:nvPr userDrawn="1"/>
        </p:nvSpPr>
        <p:spPr>
          <a:xfrm>
            <a:off x="8051800" y="1981200"/>
            <a:ext cx="660347" cy="16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992932" y="9377805"/>
            <a:ext cx="5135732" cy="88741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  <a:lvl2pPr algn="r">
              <a:defRPr sz="4000">
                <a:solidFill>
                  <a:schemeClr val="tx1"/>
                </a:solidFill>
              </a:defRPr>
            </a:lvl2pPr>
            <a:lvl3pPr algn="r">
              <a:defRPr sz="4000">
                <a:solidFill>
                  <a:schemeClr val="tx1"/>
                </a:solidFill>
              </a:defRPr>
            </a:lvl3pPr>
            <a:lvl4pPr algn="r">
              <a:defRPr sz="4000">
                <a:solidFill>
                  <a:schemeClr val="tx1"/>
                </a:solidFill>
              </a:defRPr>
            </a:lvl4pPr>
            <a:lvl5pPr algn="r">
              <a:defRPr sz="4000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71986" y="10649702"/>
            <a:ext cx="5156677" cy="179323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algn="r" defTabSz="734694"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24" name="Shape"/>
          <p:cNvSpPr/>
          <p:nvPr userDrawn="1"/>
        </p:nvSpPr>
        <p:spPr>
          <a:xfrm>
            <a:off x="5297722" y="10265220"/>
            <a:ext cx="660347" cy="16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588"/>
            <a:ext cx="6914195" cy="81137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46995" y="5667935"/>
            <a:ext cx="6929438" cy="80603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ildiga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/>
          <p:cNvSpPr/>
          <p:nvPr userDrawn="1"/>
        </p:nvSpPr>
        <p:spPr>
          <a:xfrm>
            <a:off x="17746424" y="1001916"/>
            <a:ext cx="5471861" cy="427301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Author and Dat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8193758" y="3458357"/>
            <a:ext cx="4594054" cy="144899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18" name="Shape"/>
          <p:cNvSpPr/>
          <p:nvPr userDrawn="1"/>
        </p:nvSpPr>
        <p:spPr>
          <a:xfrm>
            <a:off x="17750727" y="5423520"/>
            <a:ext cx="5467559" cy="632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" y="0"/>
                </a:moveTo>
                <a:lnTo>
                  <a:pt x="21600" y="0"/>
                </a:lnTo>
                <a:lnTo>
                  <a:pt x="21600" y="8277"/>
                </a:lnTo>
                <a:lnTo>
                  <a:pt x="14351" y="21600"/>
                </a:lnTo>
                <a:lnTo>
                  <a:pt x="0" y="21600"/>
                </a:lnTo>
                <a:lnTo>
                  <a:pt x="90" y="0"/>
                </a:ln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C2343C"/>
                </a:solidFill>
              </a:defRPr>
            </a:pPr>
            <a:endParaRPr/>
          </a:p>
        </p:txBody>
      </p:sp>
      <p:sp>
        <p:nvSpPr>
          <p:cNvPr id="25" name="Rectangle"/>
          <p:cNvSpPr/>
          <p:nvPr userDrawn="1"/>
        </p:nvSpPr>
        <p:spPr>
          <a:xfrm>
            <a:off x="934389" y="1001916"/>
            <a:ext cx="5446527" cy="6344305"/>
          </a:xfrm>
          <a:prstGeom prst="rect">
            <a:avLst/>
          </a:prstGeom>
          <a:solidFill>
            <a:srgbClr val="D10F33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"/>
          <p:cNvSpPr/>
          <p:nvPr userDrawn="1"/>
        </p:nvSpPr>
        <p:spPr>
          <a:xfrm>
            <a:off x="6538401" y="5450908"/>
            <a:ext cx="5446527" cy="6344305"/>
          </a:xfrm>
          <a:prstGeom prst="rect">
            <a:avLst/>
          </a:prstGeom>
          <a:solidFill>
            <a:srgbClr val="D10F33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"/>
          <p:cNvSpPr/>
          <p:nvPr userDrawn="1"/>
        </p:nvSpPr>
        <p:spPr>
          <a:xfrm>
            <a:off x="932270" y="7512221"/>
            <a:ext cx="5450762" cy="427301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"/>
          <p:cNvSpPr/>
          <p:nvPr userDrawn="1"/>
        </p:nvSpPr>
        <p:spPr>
          <a:xfrm>
            <a:off x="6534163" y="1001916"/>
            <a:ext cx="5450763" cy="427301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"/>
          <p:cNvSpPr/>
          <p:nvPr userDrawn="1"/>
        </p:nvSpPr>
        <p:spPr>
          <a:xfrm>
            <a:off x="12146650" y="1001916"/>
            <a:ext cx="5446527" cy="6344305"/>
          </a:xfrm>
          <a:prstGeom prst="rect">
            <a:avLst/>
          </a:prstGeom>
          <a:solidFill>
            <a:srgbClr val="D10F33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ectangle"/>
          <p:cNvSpPr/>
          <p:nvPr userDrawn="1"/>
        </p:nvSpPr>
        <p:spPr>
          <a:xfrm>
            <a:off x="12144531" y="7512221"/>
            <a:ext cx="5450763" cy="4273018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49" name="image1.png" descr="image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Shape"/>
          <p:cNvSpPr/>
          <p:nvPr userDrawn="1"/>
        </p:nvSpPr>
        <p:spPr>
          <a:xfrm>
            <a:off x="18289968" y="3053819"/>
            <a:ext cx="601934" cy="150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8214703" y="2005981"/>
            <a:ext cx="4573108" cy="9955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2" name="Author and Date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6981485" y="3480129"/>
            <a:ext cx="4594054" cy="144899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3" name="Shape"/>
          <p:cNvSpPr/>
          <p:nvPr userDrawn="1"/>
        </p:nvSpPr>
        <p:spPr>
          <a:xfrm>
            <a:off x="7077695" y="3075591"/>
            <a:ext cx="601934" cy="150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7002430" y="2027753"/>
            <a:ext cx="4573108" cy="9955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5" name="Author and Date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386230" y="9739410"/>
            <a:ext cx="4594054" cy="144899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6" name="Shape"/>
          <p:cNvSpPr/>
          <p:nvPr userDrawn="1"/>
        </p:nvSpPr>
        <p:spPr>
          <a:xfrm>
            <a:off x="1482440" y="9334872"/>
            <a:ext cx="601934" cy="150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407175" y="8287034"/>
            <a:ext cx="4573108" cy="9955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58" name="Author and Date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2576731" y="9761182"/>
            <a:ext cx="4594054" cy="144899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lnSpc>
                <a:spcPts val="18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t-EE" dirty="0"/>
              <a:t>Presentation Text</a:t>
            </a:r>
            <a:endParaRPr dirty="0"/>
          </a:p>
        </p:txBody>
      </p:sp>
      <p:sp>
        <p:nvSpPr>
          <p:cNvPr id="59" name="Shape"/>
          <p:cNvSpPr/>
          <p:nvPr userDrawn="1"/>
        </p:nvSpPr>
        <p:spPr>
          <a:xfrm>
            <a:off x="12672941" y="9356644"/>
            <a:ext cx="601934" cy="150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1"/>
                  <a:pt x="1955" y="16200"/>
                  <a:pt x="2700" y="16200"/>
                </a:cubicBezTo>
                <a:cubicBezTo>
                  <a:pt x="3446" y="16200"/>
                  <a:pt x="4050" y="13781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1"/>
                  <a:pt x="10055" y="16200"/>
                  <a:pt x="10800" y="16200"/>
                </a:cubicBezTo>
                <a:cubicBezTo>
                  <a:pt x="11546" y="16200"/>
                  <a:pt x="12150" y="13781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1"/>
                  <a:pt x="18155" y="16200"/>
                  <a:pt x="18900" y="16200"/>
                </a:cubicBezTo>
                <a:cubicBezTo>
                  <a:pt x="19646" y="16200"/>
                  <a:pt x="20250" y="13781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597676" y="8308806"/>
            <a:ext cx="4573108" cy="9955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3pPr>
            <a:lvl4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4pPr>
            <a:lvl5pPr>
              <a:lnSpc>
                <a:spcPts val="3600"/>
              </a:lnSpc>
              <a:defRPr sz="4200" b="1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  <a:r>
              <a:rPr lang="et-EE" dirty="0"/>
              <a:t> </a:t>
            </a:r>
            <a:endParaRPr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2307652" y="2810557"/>
            <a:ext cx="2700000" cy="270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3521380" y="2810557"/>
            <a:ext cx="2700000" cy="270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7884078" y="7157829"/>
            <a:ext cx="2700000" cy="270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19134506" y="7157829"/>
            <a:ext cx="2700000" cy="270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11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ildig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>
          <a:xfrm>
            <a:off x="-32930" y="7258221"/>
            <a:ext cx="24449861" cy="6535007"/>
          </a:xfrm>
          <a:prstGeom prst="rect">
            <a:avLst/>
          </a:prstGeom>
          <a:solidFill>
            <a:srgbClr val="D5D5D5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hape"/>
          <p:cNvSpPr/>
          <p:nvPr userDrawn="1"/>
        </p:nvSpPr>
        <p:spPr>
          <a:xfrm>
            <a:off x="11804247" y="12318254"/>
            <a:ext cx="770938" cy="19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400"/>
                </a:moveTo>
                <a:cubicBezTo>
                  <a:pt x="1955" y="5400"/>
                  <a:pt x="1350" y="7818"/>
                  <a:pt x="1350" y="10801"/>
                </a:cubicBezTo>
                <a:cubicBezTo>
                  <a:pt x="1350" y="13782"/>
                  <a:pt x="1955" y="16200"/>
                  <a:pt x="2700" y="16200"/>
                </a:cubicBezTo>
                <a:cubicBezTo>
                  <a:pt x="3446" y="16200"/>
                  <a:pt x="4050" y="13782"/>
                  <a:pt x="4050" y="10801"/>
                </a:cubicBezTo>
                <a:cubicBezTo>
                  <a:pt x="4050" y="7818"/>
                  <a:pt x="3446" y="5400"/>
                  <a:pt x="2700" y="5400"/>
                </a:cubicBezTo>
                <a:close/>
                <a:moveTo>
                  <a:pt x="2700" y="21600"/>
                </a:moveTo>
                <a:cubicBezTo>
                  <a:pt x="1209" y="21600"/>
                  <a:pt x="0" y="16764"/>
                  <a:pt x="0" y="10801"/>
                </a:cubicBezTo>
                <a:cubicBezTo>
                  <a:pt x="0" y="4836"/>
                  <a:pt x="1209" y="0"/>
                  <a:pt x="2700" y="0"/>
                </a:cubicBezTo>
                <a:cubicBezTo>
                  <a:pt x="4191" y="0"/>
                  <a:pt x="5400" y="4836"/>
                  <a:pt x="5400" y="10801"/>
                </a:cubicBezTo>
                <a:cubicBezTo>
                  <a:pt x="5400" y="16764"/>
                  <a:pt x="4191" y="21600"/>
                  <a:pt x="2700" y="21600"/>
                </a:cubicBezTo>
                <a:close/>
                <a:moveTo>
                  <a:pt x="10800" y="5400"/>
                </a:moveTo>
                <a:cubicBezTo>
                  <a:pt x="10055" y="5400"/>
                  <a:pt x="9450" y="7818"/>
                  <a:pt x="9450" y="10801"/>
                </a:cubicBezTo>
                <a:cubicBezTo>
                  <a:pt x="9450" y="13782"/>
                  <a:pt x="10055" y="16200"/>
                  <a:pt x="10800" y="16200"/>
                </a:cubicBezTo>
                <a:cubicBezTo>
                  <a:pt x="11546" y="16200"/>
                  <a:pt x="12150" y="13782"/>
                  <a:pt x="12150" y="10801"/>
                </a:cubicBezTo>
                <a:cubicBezTo>
                  <a:pt x="12150" y="7818"/>
                  <a:pt x="11546" y="5400"/>
                  <a:pt x="10800" y="5400"/>
                </a:cubicBezTo>
                <a:close/>
                <a:moveTo>
                  <a:pt x="10800" y="21600"/>
                </a:moveTo>
                <a:cubicBezTo>
                  <a:pt x="9309" y="21600"/>
                  <a:pt x="8100" y="16764"/>
                  <a:pt x="8100" y="10801"/>
                </a:cubicBezTo>
                <a:cubicBezTo>
                  <a:pt x="8100" y="4836"/>
                  <a:pt x="9309" y="0"/>
                  <a:pt x="10800" y="0"/>
                </a:cubicBezTo>
                <a:cubicBezTo>
                  <a:pt x="12291" y="0"/>
                  <a:pt x="13500" y="4836"/>
                  <a:pt x="13500" y="10801"/>
                </a:cubicBezTo>
                <a:cubicBezTo>
                  <a:pt x="13500" y="16764"/>
                  <a:pt x="12291" y="21600"/>
                  <a:pt x="10800" y="21600"/>
                </a:cubicBezTo>
                <a:close/>
                <a:moveTo>
                  <a:pt x="18900" y="5400"/>
                </a:moveTo>
                <a:cubicBezTo>
                  <a:pt x="18155" y="5400"/>
                  <a:pt x="17550" y="7818"/>
                  <a:pt x="17550" y="10801"/>
                </a:cubicBezTo>
                <a:cubicBezTo>
                  <a:pt x="17550" y="13782"/>
                  <a:pt x="18155" y="16200"/>
                  <a:pt x="18900" y="16200"/>
                </a:cubicBezTo>
                <a:cubicBezTo>
                  <a:pt x="19646" y="16200"/>
                  <a:pt x="20250" y="13782"/>
                  <a:pt x="20250" y="10801"/>
                </a:cubicBezTo>
                <a:cubicBezTo>
                  <a:pt x="20250" y="7818"/>
                  <a:pt x="19646" y="5400"/>
                  <a:pt x="18900" y="5400"/>
                </a:cubicBezTo>
                <a:close/>
                <a:moveTo>
                  <a:pt x="18900" y="21600"/>
                </a:moveTo>
                <a:cubicBezTo>
                  <a:pt x="17409" y="21600"/>
                  <a:pt x="16200" y="16764"/>
                  <a:pt x="16200" y="10801"/>
                </a:cubicBezTo>
                <a:cubicBezTo>
                  <a:pt x="16200" y="4836"/>
                  <a:pt x="17409" y="0"/>
                  <a:pt x="18900" y="0"/>
                </a:cubicBezTo>
                <a:cubicBezTo>
                  <a:pt x="20391" y="0"/>
                  <a:pt x="21600" y="4836"/>
                  <a:pt x="21600" y="10801"/>
                </a:cubicBezTo>
                <a:cubicBezTo>
                  <a:pt x="21600" y="16764"/>
                  <a:pt x="20391" y="21600"/>
                  <a:pt x="18900" y="216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9" name="image1.png" descr="image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62962" y="8178800"/>
            <a:ext cx="7556501" cy="332057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just">
              <a:defRPr sz="4800">
                <a:solidFill>
                  <a:schemeClr val="tx1"/>
                </a:solidFill>
              </a:defRPr>
            </a:lvl1pPr>
            <a:lvl2pPr algn="just">
              <a:defRPr sz="4800">
                <a:solidFill>
                  <a:schemeClr val="tx1"/>
                </a:solidFill>
              </a:defRPr>
            </a:lvl2pPr>
            <a:lvl3pPr algn="just">
              <a:defRPr sz="4800">
                <a:solidFill>
                  <a:schemeClr val="tx1"/>
                </a:solidFill>
              </a:defRPr>
            </a:lvl3pPr>
            <a:lvl4pPr algn="just">
              <a:defRPr sz="4800">
                <a:solidFill>
                  <a:schemeClr val="tx1"/>
                </a:solidFill>
              </a:defRPr>
            </a:lvl4pPr>
            <a:lvl5pPr algn="just">
              <a:defRPr sz="4800">
                <a:solidFill>
                  <a:schemeClr val="tx1"/>
                </a:solidFill>
              </a:defRPr>
            </a:lvl5pPr>
          </a:lstStyle>
          <a:p>
            <a:r>
              <a:rPr dirty="0"/>
              <a:t>Presentation Subtitle</a:t>
            </a:r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559368" y="8178800"/>
            <a:ext cx="7618176" cy="332057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734694">
              <a:defRPr sz="2400">
                <a:solidFill>
                  <a:schemeClr val="tx1"/>
                </a:solidFill>
              </a:defRPr>
            </a:lvl1pPr>
            <a:lvl2pPr marL="328613" indent="0">
              <a:tabLst/>
              <a:defRPr sz="2500"/>
            </a:lvl2pPr>
            <a:lvl3pPr marL="681038" indent="0">
              <a:tabLst/>
              <a:defRPr sz="2500" b="0"/>
            </a:lvl3pPr>
          </a:lstStyle>
          <a:p>
            <a:r>
              <a:rPr lang="et-EE" dirty="0" err="1"/>
              <a:t>Presentation</a:t>
            </a:r>
            <a:r>
              <a:rPr lang="et-EE" dirty="0"/>
              <a:t> </a:t>
            </a:r>
            <a:r>
              <a:rPr lang="et-EE" dirty="0" err="1"/>
              <a:t>Text</a:t>
            </a:r>
            <a:endParaRPr lang="et-EE" dirty="0"/>
          </a:p>
          <a:p>
            <a:pPr lvl="1"/>
            <a:r>
              <a:rPr lang="et-EE" dirty="0" err="1"/>
              <a:t>Level</a:t>
            </a:r>
            <a:r>
              <a:rPr lang="et-EE" dirty="0"/>
              <a:t> 2</a:t>
            </a:r>
          </a:p>
          <a:p>
            <a:pPr lvl="2"/>
            <a:r>
              <a:rPr lang="et-EE" dirty="0" err="1"/>
              <a:t>Level</a:t>
            </a:r>
            <a:r>
              <a:rPr lang="et-EE" dirty="0"/>
              <a:t> 3</a:t>
            </a:r>
            <a:endParaRPr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587"/>
            <a:ext cx="24436962" cy="725663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947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Picture 3"/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4384000" cy="13707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riangle"/>
          <p:cNvSpPr/>
          <p:nvPr userDrawn="1"/>
        </p:nvSpPr>
        <p:spPr>
          <a:xfrm>
            <a:off x="20470265" y="5301704"/>
            <a:ext cx="3941516" cy="842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6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516" y="21600"/>
                </a:lnTo>
                <a:close/>
              </a:path>
            </a:pathLst>
          </a:custGeom>
          <a:solidFill>
            <a:srgbClr val="D10F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5314552"/>
            <a:ext cx="21971004" cy="10862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0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dirty="0"/>
              <a:t>Presentation Title</a:t>
            </a:r>
          </a:p>
        </p:txBody>
      </p:sp>
      <p:grpSp>
        <p:nvGrpSpPr>
          <p:cNvPr id="6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349" y="6087429"/>
              <a:ext cx="2153102" cy="2153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1.png" descr="image1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46188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icture 3"/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51" y="4365"/>
            <a:ext cx="24384002" cy="13707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riangle"/>
          <p:cNvSpPr/>
          <p:nvPr userDrawn="1"/>
        </p:nvSpPr>
        <p:spPr>
          <a:xfrm>
            <a:off x="20470265" y="5301704"/>
            <a:ext cx="3941516" cy="842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16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516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6" name="Group"/>
          <p:cNvGrpSpPr/>
          <p:nvPr userDrawn="1"/>
        </p:nvGrpSpPr>
        <p:grpSpPr>
          <a:xfrm>
            <a:off x="19525857" y="5055938"/>
            <a:ext cx="4977069" cy="9511178"/>
            <a:chOff x="0" y="0"/>
            <a:chExt cx="4977067" cy="9511176"/>
          </a:xfrm>
        </p:grpSpPr>
        <p:pic>
          <p:nvPicPr>
            <p:cNvPr id="7" name="image1.png" descr="image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977068" cy="95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3154" y="6114867"/>
              <a:ext cx="2176775" cy="2177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5314552"/>
            <a:ext cx="21971004" cy="48405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0000">
                <a:solidFill>
                  <a:schemeClr val="tx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021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Presentation Subtitle</a:t>
            </a:r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86" r:id="rId11"/>
    <p:sldLayoutId id="2147483674" r:id="rId12"/>
    <p:sldLayoutId id="2147483683" r:id="rId13"/>
    <p:sldLayoutId id="2147483685" r:id="rId14"/>
    <p:sldLayoutId id="2147483672" r:id="rId15"/>
    <p:sldLayoutId id="2147483673" r:id="rId16"/>
    <p:sldLayoutId id="2147483684" r:id="rId17"/>
    <p:sldLayoutId id="2147483687" r:id="rId18"/>
    <p:sldLayoutId id="2147483657" r:id="rId19"/>
  </p:sldLayoutIdLst>
  <p:transition spd="med"/>
  <p:txStyles>
    <p:titleStyle>
      <a:lvl1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232" baseline="0">
          <a:solidFill>
            <a:schemeClr val="bg2">
              <a:lumMod val="10000"/>
            </a:schemeClr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2438338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987425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55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Eesti Tuletõrjemuuseumi arenguplaan Paides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t-EE" dirty="0"/>
              <a:t>Andreas Anvelt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17.11.2022</a:t>
            </a:r>
          </a:p>
        </p:txBody>
      </p:sp>
    </p:spTree>
    <p:extLst>
      <p:ext uri="{BB962C8B-B14F-4D97-AF65-F5344CB8AC3E}">
        <p14:creationId xmlns:p14="http://schemas.microsoft.com/office/powerpoint/2010/main" val="18492278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06B6-2247-4E99-A031-81865D48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094" y="2937948"/>
            <a:ext cx="12631159" cy="1269899"/>
          </a:xfrm>
        </p:spPr>
        <p:txBody>
          <a:bodyPr>
            <a:normAutofit/>
          </a:bodyPr>
          <a:lstStyle/>
          <a:p>
            <a:r>
              <a:rPr lang="et-EE" sz="6000" b="0" dirty="0">
                <a:solidFill>
                  <a:srgbClr val="D10F33"/>
                </a:solidFill>
              </a:rPr>
              <a:t>Eesti Tuletõrjemuuseum aastast 1974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E2CE4-26DC-42F9-A8D4-867C1975F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5094" y="6320522"/>
            <a:ext cx="10482688" cy="4773687"/>
          </a:xfrm>
        </p:spPr>
        <p:txBody>
          <a:bodyPr>
            <a:norm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fi-FI" sz="6000" dirty="0" err="1"/>
              <a:t>Üle</a:t>
            </a:r>
            <a:r>
              <a:rPr lang="fi-FI" sz="6000" dirty="0"/>
              <a:t> 28 000 </a:t>
            </a:r>
            <a:r>
              <a:rPr lang="fi-FI" sz="6000" dirty="0" err="1"/>
              <a:t>museaali</a:t>
            </a:r>
            <a:br>
              <a:rPr lang="et-EE" sz="6000" dirty="0"/>
            </a:br>
            <a:endParaRPr lang="fi-FI" sz="60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fi-FI" sz="6000" dirty="0" err="1"/>
              <a:t>Ligi</a:t>
            </a:r>
            <a:r>
              <a:rPr lang="fi-FI" sz="6000" dirty="0"/>
              <a:t> 30 </a:t>
            </a:r>
            <a:r>
              <a:rPr lang="fi-FI" sz="6000" dirty="0" err="1"/>
              <a:t>ajaloolist</a:t>
            </a:r>
            <a:r>
              <a:rPr lang="fi-FI" sz="6000" dirty="0"/>
              <a:t> autot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6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7381C4C-DAB8-4FD9-BBF2-05CA290FF6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313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39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995C92-92AF-433D-B607-0B5169964FD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4337" y="1950094"/>
            <a:ext cx="20895326" cy="11765906"/>
          </a:xfr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792FC84-6047-4FE9-A4CE-BB6E918C4BC8}"/>
              </a:ext>
            </a:extLst>
          </p:cNvPr>
          <p:cNvSpPr txBox="1">
            <a:spLocks/>
          </p:cNvSpPr>
          <p:nvPr/>
        </p:nvSpPr>
        <p:spPr>
          <a:xfrm>
            <a:off x="9107999" y="424867"/>
            <a:ext cx="6168001" cy="85685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987425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t-EE" sz="7200" dirty="0">
                <a:solidFill>
                  <a:srgbClr val="D10F33"/>
                </a:solidFill>
              </a:rPr>
              <a:t>Uus asukoht</a:t>
            </a:r>
          </a:p>
        </p:txBody>
      </p:sp>
    </p:spTree>
    <p:extLst>
      <p:ext uri="{BB962C8B-B14F-4D97-AF65-F5344CB8AC3E}">
        <p14:creationId xmlns:p14="http://schemas.microsoft.com/office/powerpoint/2010/main" val="11059480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9045AE7-9924-4CC0-9F23-5E23A522B62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" r="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3234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3DE3-21D9-432C-8EBD-52C9032F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t-EE" sz="7000" b="0" i="0" u="none" strike="noStrike" kern="0" cap="none" spc="-232" normalizeH="0" baseline="0" noProof="0" dirty="0">
                <a:ln>
                  <a:noFill/>
                </a:ln>
                <a:solidFill>
                  <a:srgbClr val="C2343C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 Bold"/>
              </a:rPr>
              <a:t>Traditsioonilisest muuseumist </a:t>
            </a:r>
            <a:r>
              <a:rPr kumimoji="0" lang="et-EE" sz="7000" i="0" u="none" strike="noStrike" kern="0" cap="none" spc="-232" normalizeH="0" baseline="0" noProof="0" dirty="0">
                <a:ln>
                  <a:noFill/>
                </a:ln>
                <a:solidFill>
                  <a:srgbClr val="C2343C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Open Sans Bold"/>
              </a:rPr>
              <a:t>elamuskeskuseks</a:t>
            </a:r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322D-C767-4729-BACA-FBB4D318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685800" marR="0" lvl="0" indent="-6858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+mn-ea"/>
                <a:cs typeface="+mn-cs"/>
                <a:sym typeface="Helvetica Neue"/>
              </a:rPr>
              <a:t>Kesk-Eesti suurim turismimagnet </a:t>
            </a:r>
          </a:p>
          <a:p>
            <a:pPr marL="685800" marR="0" lvl="0" indent="-6858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+mn-ea"/>
                <a:cs typeface="+mn-cs"/>
                <a:sym typeface="Helvetica Neue"/>
              </a:rPr>
              <a:t>Põhja – Euroopa võimsaim valdkondlik külastuskeskus ja päästeorganisatsioonide süda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40636-7F39-4432-A0DA-1AD4D702AE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59" y="1613630"/>
            <a:ext cx="8897394" cy="5013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2D9AC-F3A7-4655-97F8-A38F57516F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59" y="7373364"/>
            <a:ext cx="8915097" cy="5013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93F6A4-108D-40FC-8E76-9BDC8620A4AD}"/>
              </a:ext>
            </a:extLst>
          </p:cNvPr>
          <p:cNvCxnSpPr>
            <a:cxnSpLocks/>
          </p:cNvCxnSpPr>
          <p:nvPr/>
        </p:nvCxnSpPr>
        <p:spPr>
          <a:xfrm>
            <a:off x="9844391" y="719847"/>
            <a:ext cx="0" cy="12665413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689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65C1-E59E-4816-9A21-33BABA9C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098" y="1342212"/>
            <a:ext cx="7871803" cy="1269899"/>
          </a:xfrm>
        </p:spPr>
        <p:txBody>
          <a:bodyPr/>
          <a:lstStyle/>
          <a:p>
            <a:r>
              <a:rPr kumimoji="0" lang="et-EE" sz="7000" b="0" i="0" u="none" strike="noStrike" kern="0" cap="none" spc="-232" normalizeH="0" baseline="0" noProof="0" dirty="0">
                <a:ln>
                  <a:noFill/>
                </a:ln>
                <a:solidFill>
                  <a:srgbClr val="D10F3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Ajakava ja rahastus</a:t>
            </a: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A2A71-B56E-49F7-8570-811AFBB6AD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215" y="5104563"/>
            <a:ext cx="9535513" cy="523154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3B85F-50C0-481D-B22C-06460354E33A}"/>
              </a:ext>
            </a:extLst>
          </p:cNvPr>
          <p:cNvSpPr txBox="1"/>
          <p:nvPr/>
        </p:nvSpPr>
        <p:spPr>
          <a:xfrm>
            <a:off x="17154728" y="5437404"/>
            <a:ext cx="6366753" cy="4565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i-FI" sz="5400" b="1" dirty="0">
                <a:latin typeface="+mj-lt"/>
              </a:rPr>
              <a:t>15 000 000 EUR</a:t>
            </a:r>
          </a:p>
          <a:p>
            <a:pPr algn="ctr"/>
            <a:r>
              <a:rPr lang="et-EE" sz="4800" dirty="0">
                <a:latin typeface="+mj-lt"/>
              </a:rPr>
              <a:t>r</a:t>
            </a:r>
            <a:r>
              <a:rPr lang="fi-FI" sz="4800" dirty="0" err="1">
                <a:latin typeface="+mj-lt"/>
              </a:rPr>
              <a:t>iik</a:t>
            </a:r>
            <a:endParaRPr lang="fi-FI" sz="4800" dirty="0">
              <a:latin typeface="+mj-lt"/>
            </a:endParaRPr>
          </a:p>
          <a:p>
            <a:pPr algn="ctr"/>
            <a:r>
              <a:rPr lang="et-EE" sz="4800" dirty="0">
                <a:latin typeface="+mj-lt"/>
              </a:rPr>
              <a:t>v</a:t>
            </a:r>
            <a:r>
              <a:rPr lang="fi-FI" sz="4800" dirty="0" err="1">
                <a:latin typeface="+mj-lt"/>
              </a:rPr>
              <a:t>älisrahastus</a:t>
            </a:r>
            <a:endParaRPr lang="fi-FI" sz="4800" dirty="0">
              <a:latin typeface="+mj-lt"/>
            </a:endParaRPr>
          </a:p>
          <a:p>
            <a:pPr algn="ctr"/>
            <a:r>
              <a:rPr lang="et-EE" sz="4800" dirty="0">
                <a:latin typeface="+mj-lt"/>
              </a:rPr>
              <a:t>e</a:t>
            </a:r>
            <a:r>
              <a:rPr lang="fi-FI" sz="4800" dirty="0" err="1">
                <a:latin typeface="+mj-lt"/>
              </a:rPr>
              <a:t>rasektor</a:t>
            </a:r>
            <a:endParaRPr lang="et-EE" sz="48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904E-2BA6-46AD-B402-7F6359798743}"/>
              </a:ext>
            </a:extLst>
          </p:cNvPr>
          <p:cNvSpPr txBox="1"/>
          <p:nvPr/>
        </p:nvSpPr>
        <p:spPr>
          <a:xfrm>
            <a:off x="0" y="4481757"/>
            <a:ext cx="7514617" cy="6477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t-EE" sz="4800" dirty="0">
                <a:latin typeface="+mj-lt"/>
              </a:rPr>
              <a:t>Detailplaneering   </a:t>
            </a:r>
            <a:br>
              <a:rPr lang="et-EE" dirty="0">
                <a:latin typeface="+mj-lt"/>
              </a:rPr>
            </a:br>
            <a:r>
              <a:rPr lang="et-EE" sz="4800" b="1" dirty="0">
                <a:latin typeface="+mj-lt"/>
              </a:rPr>
              <a:t>kuni 2 aastat</a:t>
            </a:r>
            <a:endParaRPr lang="et-EE" sz="4800" dirty="0">
              <a:latin typeface="+mj-lt"/>
            </a:endParaRPr>
          </a:p>
          <a:p>
            <a:pPr algn="ctr"/>
            <a:r>
              <a:rPr lang="et-EE" sz="4800" dirty="0">
                <a:latin typeface="+mj-lt"/>
              </a:rPr>
              <a:t>Ideekonkurss  ja projekteerimine</a:t>
            </a:r>
            <a:br>
              <a:rPr lang="et-EE" sz="4800" dirty="0">
                <a:latin typeface="+mj-lt"/>
              </a:rPr>
            </a:br>
            <a:r>
              <a:rPr lang="et-EE" sz="4800" b="1" dirty="0">
                <a:latin typeface="+mj-lt"/>
              </a:rPr>
              <a:t>kuni 2 aastat</a:t>
            </a:r>
            <a:endParaRPr lang="et-EE" sz="4800" dirty="0">
              <a:latin typeface="+mj-lt"/>
            </a:endParaRPr>
          </a:p>
          <a:p>
            <a:pPr algn="ctr"/>
            <a:r>
              <a:rPr lang="et-EE" sz="4800" dirty="0">
                <a:latin typeface="+mj-lt"/>
              </a:rPr>
              <a:t>Ehitus </a:t>
            </a:r>
            <a:r>
              <a:rPr lang="et-EE" sz="4800" b="1" dirty="0">
                <a:latin typeface="+mj-lt"/>
              </a:rPr>
              <a:t>16 kuud</a:t>
            </a:r>
          </a:p>
          <a:p>
            <a:pPr algn="ctr"/>
            <a:r>
              <a:rPr lang="et-EE" sz="4800" b="1" u="sng" dirty="0">
                <a:latin typeface="+mj-lt"/>
              </a:rPr>
              <a:t>Avamine  2029–2034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BC1DB4-5383-4FC4-9AD5-808883062B5D}"/>
              </a:ext>
            </a:extLst>
          </p:cNvPr>
          <p:cNvCxnSpPr/>
          <p:nvPr/>
        </p:nvCxnSpPr>
        <p:spPr>
          <a:xfrm>
            <a:off x="525294" y="3754877"/>
            <a:ext cx="6420255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9F3670-CF0F-474A-82D8-4DAEBC0F66CC}"/>
              </a:ext>
            </a:extLst>
          </p:cNvPr>
          <p:cNvCxnSpPr/>
          <p:nvPr/>
        </p:nvCxnSpPr>
        <p:spPr>
          <a:xfrm>
            <a:off x="17448179" y="3754877"/>
            <a:ext cx="6420255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0317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C3A56C8-AA5D-42C9-9CD1-E886FB35D99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" r="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761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8B21F-EB76-4145-83D5-1C5A869D956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t-EE" sz="7200" dirty="0"/>
              <a:t>Tänan!</a:t>
            </a:r>
          </a:p>
        </p:txBody>
      </p:sp>
    </p:spTree>
    <p:extLst>
      <p:ext uri="{BB962C8B-B14F-4D97-AF65-F5344CB8AC3E}">
        <p14:creationId xmlns:p14="http://schemas.microsoft.com/office/powerpoint/2010/main" val="24470811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asteamet_esitluse pohi mustvalge_A">
  <a:themeElements>
    <a:clrScheme name="Konservatiivne">
      <a:dk1>
        <a:srgbClr val="171616"/>
      </a:dk1>
      <a:lt1>
        <a:srgbClr val="FFFFFF"/>
      </a:lt1>
      <a:dk2>
        <a:srgbClr val="D10F33"/>
      </a:dk2>
      <a:lt2>
        <a:srgbClr val="FFFFFF"/>
      </a:lt2>
      <a:accent1>
        <a:srgbClr val="D10F33"/>
      </a:accent1>
      <a:accent2>
        <a:srgbClr val="383838"/>
      </a:accent2>
      <a:accent3>
        <a:srgbClr val="7F7F7F"/>
      </a:accent3>
      <a:accent4>
        <a:srgbClr val="B2B2B2"/>
      </a:accent4>
      <a:accent5>
        <a:srgbClr val="DB4460"/>
      </a:accent5>
      <a:accent6>
        <a:srgbClr val="F1B7C1"/>
      </a:accent6>
      <a:hlink>
        <a:srgbClr val="0563C1"/>
      </a:hlink>
      <a:folHlink>
        <a:srgbClr val="954F72"/>
      </a:folHlink>
    </a:clrScheme>
    <a:fontScheme name="Päästeamet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aasteameti esitluse pohi_mustvalge_master.pptx" id="{812F8E05-F01A-4511-B0EB-120C97D637A8}" vid="{A2292E73-376B-455C-A704-DE6EF59570AE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Open Sans"/>
        <a:ea typeface="Open Sans"/>
        <a:cs typeface="Open Sans"/>
      </a:majorFont>
      <a:minorFont>
        <a:latin typeface="Open Sans"/>
        <a:ea typeface="Open Sans"/>
        <a:cs typeface="Open Sans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Open Sans"/>
            <a:ea typeface="Open Sans"/>
            <a:cs typeface="Open San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Paasteameti esitluse pohi_mustvalge_master_B</Template>
  <TotalTime>1229</TotalTime>
  <Words>69</Words>
  <Application>Microsoft Office PowerPoint</Application>
  <PresentationFormat>Custom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Open Sans</vt:lpstr>
      <vt:lpstr>Open Sans Light</vt:lpstr>
      <vt:lpstr>Arial</vt:lpstr>
      <vt:lpstr>Wingdings</vt:lpstr>
      <vt:lpstr>Paasteamet_esitluse pohi mustvalge_A</vt:lpstr>
      <vt:lpstr>Eesti Tuletõrjemuuseumi arenguplaan Paides</vt:lpstr>
      <vt:lpstr>Eesti Tuletõrjemuuseum aastast 1974</vt:lpstr>
      <vt:lpstr>PowerPoint Presentation</vt:lpstr>
      <vt:lpstr>PowerPoint Presentation</vt:lpstr>
      <vt:lpstr>Traditsioonilisest muuseumist elamuskeskuseks</vt:lpstr>
      <vt:lpstr>Ajakava ja rahastus</vt:lpstr>
      <vt:lpstr>PowerPoint Presentation</vt:lpstr>
      <vt:lpstr>PowerPoint Presentation</vt:lpstr>
    </vt:vector>
  </TitlesOfParts>
  <Company>SMIT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Birgit Okmees</dc:creator>
  <cp:lastModifiedBy>Kairi Priimets</cp:lastModifiedBy>
  <cp:revision>14</cp:revision>
  <dcterms:created xsi:type="dcterms:W3CDTF">2022-06-01T07:07:14Z</dcterms:created>
  <dcterms:modified xsi:type="dcterms:W3CDTF">2022-11-16T14:58:34Z</dcterms:modified>
</cp:coreProperties>
</file>